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6" r:id="rId5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234A7F-4A94-4152-A1E3-358563F57A8D}" v="27" dt="2025-08-25T22:25:31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110" d="100"/>
          <a:sy n="110" d="100"/>
        </p:scale>
        <p:origin x="970" y="-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óisín Cox" userId="633c801c-9d5f-4a7d-917d-3755e303e475" providerId="ADAL" clId="{8E234A7F-4A94-4152-A1E3-358563F57A8D}"/>
    <pc:docChg chg="undo custSel modSld">
      <pc:chgData name="Róisín Cox" userId="633c801c-9d5f-4a7d-917d-3755e303e475" providerId="ADAL" clId="{8E234A7F-4A94-4152-A1E3-358563F57A8D}" dt="2025-08-25T23:26:29.063" v="1591" actId="14100"/>
      <pc:docMkLst>
        <pc:docMk/>
      </pc:docMkLst>
      <pc:sldChg chg="addSp delSp modSp mod">
        <pc:chgData name="Róisín Cox" userId="633c801c-9d5f-4a7d-917d-3755e303e475" providerId="ADAL" clId="{8E234A7F-4A94-4152-A1E3-358563F57A8D}" dt="2025-08-25T23:26:29.063" v="1591" actId="14100"/>
        <pc:sldMkLst>
          <pc:docMk/>
          <pc:sldMk cId="1074321042" sldId="256"/>
        </pc:sldMkLst>
        <pc:spChg chg="add del mod">
          <ac:chgData name="Róisín Cox" userId="633c801c-9d5f-4a7d-917d-3755e303e475" providerId="ADAL" clId="{8E234A7F-4A94-4152-A1E3-358563F57A8D}" dt="2025-08-25T21:17:11.748" v="994" actId="478"/>
          <ac:spMkLst>
            <pc:docMk/>
            <pc:sldMk cId="1074321042" sldId="256"/>
            <ac:spMk id="4" creationId="{5577E6DF-4EA3-D14D-8E13-28AB8D609DDE}"/>
          </ac:spMkLst>
        </pc:spChg>
        <pc:spChg chg="mod">
          <ac:chgData name="Róisín Cox" userId="633c801c-9d5f-4a7d-917d-3755e303e475" providerId="ADAL" clId="{8E234A7F-4A94-4152-A1E3-358563F57A8D}" dt="2025-08-25T21:32:26.928" v="1052" actId="1076"/>
          <ac:spMkLst>
            <pc:docMk/>
            <pc:sldMk cId="1074321042" sldId="256"/>
            <ac:spMk id="7" creationId="{72D6E4D3-4FA7-4E41-8680-F0EAB5485FBA}"/>
          </ac:spMkLst>
        </pc:spChg>
        <pc:spChg chg="mod">
          <ac:chgData name="Róisín Cox" userId="633c801c-9d5f-4a7d-917d-3755e303e475" providerId="ADAL" clId="{8E234A7F-4A94-4152-A1E3-358563F57A8D}" dt="2025-08-25T22:02:07.800" v="1267" actId="1076"/>
          <ac:spMkLst>
            <pc:docMk/>
            <pc:sldMk cId="1074321042" sldId="256"/>
            <ac:spMk id="8" creationId="{80D9C426-34BA-41AE-910F-6568BE560A77}"/>
          </ac:spMkLst>
        </pc:spChg>
        <pc:spChg chg="add mod">
          <ac:chgData name="Róisín Cox" userId="633c801c-9d5f-4a7d-917d-3755e303e475" providerId="ADAL" clId="{8E234A7F-4A94-4152-A1E3-358563F57A8D}" dt="2025-08-25T19:38:45.419" v="469" actId="1076"/>
          <ac:spMkLst>
            <pc:docMk/>
            <pc:sldMk cId="1074321042" sldId="256"/>
            <ac:spMk id="9" creationId="{8DC124C3-C3E6-D900-C8FC-AA3C79F7D175}"/>
          </ac:spMkLst>
        </pc:spChg>
        <pc:spChg chg="del mod">
          <ac:chgData name="Róisín Cox" userId="633c801c-9d5f-4a7d-917d-3755e303e475" providerId="ADAL" clId="{8E234A7F-4A94-4152-A1E3-358563F57A8D}" dt="2025-08-25T22:01:19.489" v="1257" actId="478"/>
          <ac:spMkLst>
            <pc:docMk/>
            <pc:sldMk cId="1074321042" sldId="256"/>
            <ac:spMk id="11" creationId="{BFF4F6A2-2118-9852-9D82-172BCA084E60}"/>
          </ac:spMkLst>
        </pc:spChg>
        <pc:spChg chg="mod">
          <ac:chgData name="Róisín Cox" userId="633c801c-9d5f-4a7d-917d-3755e303e475" providerId="ADAL" clId="{8E234A7F-4A94-4152-A1E3-358563F57A8D}" dt="2025-08-25T22:02:02.021" v="1266" actId="1076"/>
          <ac:spMkLst>
            <pc:docMk/>
            <pc:sldMk cId="1074321042" sldId="256"/>
            <ac:spMk id="16" creationId="{A5861DB7-FF56-4F0F-BB4B-2A7C0470B0AD}"/>
          </ac:spMkLst>
        </pc:spChg>
        <pc:spChg chg="mod">
          <ac:chgData name="Róisín Cox" userId="633c801c-9d5f-4a7d-917d-3755e303e475" providerId="ADAL" clId="{8E234A7F-4A94-4152-A1E3-358563F57A8D}" dt="2025-08-25T22:28:21.503" v="1397" actId="1076"/>
          <ac:spMkLst>
            <pc:docMk/>
            <pc:sldMk cId="1074321042" sldId="256"/>
            <ac:spMk id="19" creationId="{BF98F73A-BB16-E41B-FE18-69A4B124A021}"/>
          </ac:spMkLst>
        </pc:spChg>
        <pc:spChg chg="mod">
          <ac:chgData name="Róisín Cox" userId="633c801c-9d5f-4a7d-917d-3755e303e475" providerId="ADAL" clId="{8E234A7F-4A94-4152-A1E3-358563F57A8D}" dt="2025-08-25T22:30:07.438" v="1454" actId="1076"/>
          <ac:spMkLst>
            <pc:docMk/>
            <pc:sldMk cId="1074321042" sldId="256"/>
            <ac:spMk id="23" creationId="{ABAEC31A-09E8-DC57-FC20-E6AAC4540365}"/>
          </ac:spMkLst>
        </pc:spChg>
        <pc:spChg chg="add del mod">
          <ac:chgData name="Róisín Cox" userId="633c801c-9d5f-4a7d-917d-3755e303e475" providerId="ADAL" clId="{8E234A7F-4A94-4152-A1E3-358563F57A8D}" dt="2025-08-25T20:28:04.408" v="738"/>
          <ac:spMkLst>
            <pc:docMk/>
            <pc:sldMk cId="1074321042" sldId="256"/>
            <ac:spMk id="24" creationId="{4EDA6E5D-ED70-D9C9-D319-EF272EA2CC2B}"/>
          </ac:spMkLst>
        </pc:spChg>
        <pc:spChg chg="mod">
          <ac:chgData name="Róisín Cox" userId="633c801c-9d5f-4a7d-917d-3755e303e475" providerId="ADAL" clId="{8E234A7F-4A94-4152-A1E3-358563F57A8D}" dt="2025-08-25T22:24:27.707" v="1304" actId="1076"/>
          <ac:spMkLst>
            <pc:docMk/>
            <pc:sldMk cId="1074321042" sldId="256"/>
            <ac:spMk id="25" creationId="{0D504D7F-77A2-4935-BE77-5D6EF3343299}"/>
          </ac:spMkLst>
        </pc:spChg>
        <pc:spChg chg="del">
          <ac:chgData name="Róisín Cox" userId="633c801c-9d5f-4a7d-917d-3755e303e475" providerId="ADAL" clId="{8E234A7F-4A94-4152-A1E3-358563F57A8D}" dt="2025-08-25T22:25:45.484" v="1307" actId="478"/>
          <ac:spMkLst>
            <pc:docMk/>
            <pc:sldMk cId="1074321042" sldId="256"/>
            <ac:spMk id="26" creationId="{A9ACD848-2173-4D66-AA09-C25E54683371}"/>
          </ac:spMkLst>
        </pc:spChg>
        <pc:spChg chg="mod">
          <ac:chgData name="Róisín Cox" userId="633c801c-9d5f-4a7d-917d-3755e303e475" providerId="ADAL" clId="{8E234A7F-4A94-4152-A1E3-358563F57A8D}" dt="2025-08-25T22:27:24.987" v="1360" actId="1076"/>
          <ac:spMkLst>
            <pc:docMk/>
            <pc:sldMk cId="1074321042" sldId="256"/>
            <ac:spMk id="28" creationId="{2D7ED4C0-1D83-47CC-8F04-B6FB3C5608DB}"/>
          </ac:spMkLst>
        </pc:spChg>
        <pc:spChg chg="mod">
          <ac:chgData name="Róisín Cox" userId="633c801c-9d5f-4a7d-917d-3755e303e475" providerId="ADAL" clId="{8E234A7F-4A94-4152-A1E3-358563F57A8D}" dt="2025-08-25T22:31:45.503" v="1484" actId="1076"/>
          <ac:spMkLst>
            <pc:docMk/>
            <pc:sldMk cId="1074321042" sldId="256"/>
            <ac:spMk id="32" creationId="{E7EA4740-CC77-2147-EC1F-0DE41C6785F3}"/>
          </ac:spMkLst>
        </pc:spChg>
        <pc:spChg chg="mod">
          <ac:chgData name="Róisín Cox" userId="633c801c-9d5f-4a7d-917d-3755e303e475" providerId="ADAL" clId="{8E234A7F-4A94-4152-A1E3-358563F57A8D}" dt="2025-08-25T20:29:03.259" v="740" actId="1076"/>
          <ac:spMkLst>
            <pc:docMk/>
            <pc:sldMk cId="1074321042" sldId="256"/>
            <ac:spMk id="33" creationId="{4A663A12-BE66-4DB4-A028-F27B78A92422}"/>
          </ac:spMkLst>
        </pc:spChg>
        <pc:spChg chg="add del">
          <ac:chgData name="Róisín Cox" userId="633c801c-9d5f-4a7d-917d-3755e303e475" providerId="ADAL" clId="{8E234A7F-4A94-4152-A1E3-358563F57A8D}" dt="2025-08-25T20:25:52.228" v="697" actId="22"/>
          <ac:spMkLst>
            <pc:docMk/>
            <pc:sldMk cId="1074321042" sldId="256"/>
            <ac:spMk id="34" creationId="{7107508F-6C70-7521-64FC-FFFC99CBEBF2}"/>
          </ac:spMkLst>
        </pc:spChg>
        <pc:spChg chg="mod">
          <ac:chgData name="Róisín Cox" userId="633c801c-9d5f-4a7d-917d-3755e303e475" providerId="ADAL" clId="{8E234A7F-4A94-4152-A1E3-358563F57A8D}" dt="2025-08-25T23:02:54.659" v="1526" actId="1076"/>
          <ac:spMkLst>
            <pc:docMk/>
            <pc:sldMk cId="1074321042" sldId="256"/>
            <ac:spMk id="35" creationId="{DF6EF9CE-4717-3A2D-10B1-B8B5E87B0035}"/>
          </ac:spMkLst>
        </pc:spChg>
        <pc:spChg chg="mod">
          <ac:chgData name="Róisín Cox" userId="633c801c-9d5f-4a7d-917d-3755e303e475" providerId="ADAL" clId="{8E234A7F-4A94-4152-A1E3-358563F57A8D}" dt="2025-08-25T22:01:41.253" v="1261" actId="1076"/>
          <ac:spMkLst>
            <pc:docMk/>
            <pc:sldMk cId="1074321042" sldId="256"/>
            <ac:spMk id="36" creationId="{67CCABB7-0D7D-41F3-AFAE-CA3ECCFE6FB1}"/>
          </ac:spMkLst>
        </pc:spChg>
        <pc:spChg chg="mod">
          <ac:chgData name="Róisín Cox" userId="633c801c-9d5f-4a7d-917d-3755e303e475" providerId="ADAL" clId="{8E234A7F-4A94-4152-A1E3-358563F57A8D}" dt="2025-08-25T23:08:18.047" v="1559" actId="1076"/>
          <ac:spMkLst>
            <pc:docMk/>
            <pc:sldMk cId="1074321042" sldId="256"/>
            <ac:spMk id="39" creationId="{53D1379A-3EE3-BAD6-9995-DF02C7566C6E}"/>
          </ac:spMkLst>
        </pc:spChg>
        <pc:spChg chg="del">
          <ac:chgData name="Róisín Cox" userId="633c801c-9d5f-4a7d-917d-3755e303e475" providerId="ADAL" clId="{8E234A7F-4A94-4152-A1E3-358563F57A8D}" dt="2025-08-25T23:25:49.295" v="1587" actId="478"/>
          <ac:spMkLst>
            <pc:docMk/>
            <pc:sldMk cId="1074321042" sldId="256"/>
            <ac:spMk id="40" creationId="{BE8E6DA9-2D21-06EC-10AE-F130F56E9F88}"/>
          </ac:spMkLst>
        </pc:spChg>
        <pc:spChg chg="mod">
          <ac:chgData name="Róisín Cox" userId="633c801c-9d5f-4a7d-917d-3755e303e475" providerId="ADAL" clId="{8E234A7F-4A94-4152-A1E3-358563F57A8D}" dt="2025-08-25T23:25:44.236" v="1586" actId="20577"/>
          <ac:spMkLst>
            <pc:docMk/>
            <pc:sldMk cId="1074321042" sldId="256"/>
            <ac:spMk id="43" creationId="{3AE2B02C-623E-CAD7-04F6-20738477D32B}"/>
          </ac:spMkLst>
        </pc:spChg>
        <pc:spChg chg="add del mod">
          <ac:chgData name="Róisín Cox" userId="633c801c-9d5f-4a7d-917d-3755e303e475" providerId="ADAL" clId="{8E234A7F-4A94-4152-A1E3-358563F57A8D}" dt="2025-08-25T20:40:47.636" v="931" actId="478"/>
          <ac:spMkLst>
            <pc:docMk/>
            <pc:sldMk cId="1074321042" sldId="256"/>
            <ac:spMk id="45" creationId="{099F205D-1399-39F1-7356-9C751AFF8942}"/>
          </ac:spMkLst>
        </pc:spChg>
        <pc:spChg chg="mod">
          <ac:chgData name="Róisín Cox" userId="633c801c-9d5f-4a7d-917d-3755e303e475" providerId="ADAL" clId="{8E234A7F-4A94-4152-A1E3-358563F57A8D}" dt="2025-08-25T20:39:19.334" v="919" actId="1076"/>
          <ac:spMkLst>
            <pc:docMk/>
            <pc:sldMk cId="1074321042" sldId="256"/>
            <ac:spMk id="114" creationId="{361D24CC-941E-4C47-B0EC-E144352A4A74}"/>
          </ac:spMkLst>
        </pc:spChg>
        <pc:spChg chg="mod">
          <ac:chgData name="Róisín Cox" userId="633c801c-9d5f-4a7d-917d-3755e303e475" providerId="ADAL" clId="{8E234A7F-4A94-4152-A1E3-358563F57A8D}" dt="2025-08-25T20:37:27.764" v="890" actId="1076"/>
          <ac:spMkLst>
            <pc:docMk/>
            <pc:sldMk cId="1074321042" sldId="256"/>
            <ac:spMk id="133" creationId="{8EE221F3-E29A-7E44-BA3E-4DDEF353168D}"/>
          </ac:spMkLst>
        </pc:spChg>
        <pc:spChg chg="mod">
          <ac:chgData name="Róisín Cox" userId="633c801c-9d5f-4a7d-917d-3755e303e475" providerId="ADAL" clId="{8E234A7F-4A94-4152-A1E3-358563F57A8D}" dt="2025-08-25T21:03:28.234" v="980" actId="1076"/>
          <ac:spMkLst>
            <pc:docMk/>
            <pc:sldMk cId="1074321042" sldId="256"/>
            <ac:spMk id="135" creationId="{BBA4EACD-79B2-9047-926C-4179677F6DF3}"/>
          </ac:spMkLst>
        </pc:spChg>
        <pc:spChg chg="mod">
          <ac:chgData name="Róisín Cox" userId="633c801c-9d5f-4a7d-917d-3755e303e475" providerId="ADAL" clId="{8E234A7F-4A94-4152-A1E3-358563F57A8D}" dt="2025-08-25T22:28:55.976" v="1400" actId="1076"/>
          <ac:spMkLst>
            <pc:docMk/>
            <pc:sldMk cId="1074321042" sldId="256"/>
            <ac:spMk id="140" creationId="{E050A4CB-2DFF-4C43-B71B-CB7634BAF8C7}"/>
          </ac:spMkLst>
        </pc:spChg>
        <pc:spChg chg="mod">
          <ac:chgData name="Róisín Cox" userId="633c801c-9d5f-4a7d-917d-3755e303e475" providerId="ADAL" clId="{8E234A7F-4A94-4152-A1E3-358563F57A8D}" dt="2025-08-25T19:27:30.684" v="117" actId="313"/>
          <ac:spMkLst>
            <pc:docMk/>
            <pc:sldMk cId="1074321042" sldId="256"/>
            <ac:spMk id="193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19:29:58.452" v="157" actId="1076"/>
          <ac:spMkLst>
            <pc:docMk/>
            <pc:sldMk cId="1074321042" sldId="256"/>
            <ac:spMk id="203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19:26:51.184" v="70" actId="20577"/>
          <ac:spMkLst>
            <pc:docMk/>
            <pc:sldMk cId="1074321042" sldId="256"/>
            <ac:spMk id="227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19:40:39.983" v="511" actId="1076"/>
          <ac:spMkLst>
            <pc:docMk/>
            <pc:sldMk cId="1074321042" sldId="256"/>
            <ac:spMk id="232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19:41:00.528" v="515" actId="1076"/>
          <ac:spMkLst>
            <pc:docMk/>
            <pc:sldMk cId="1074321042" sldId="256"/>
            <ac:spMk id="242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19:38:27.096" v="465" actId="1076"/>
          <ac:spMkLst>
            <pc:docMk/>
            <pc:sldMk cId="1074321042" sldId="256"/>
            <ac:spMk id="244" creationId="{00000000-0000-0000-0000-000000000000}"/>
          </ac:spMkLst>
        </pc:spChg>
        <pc:spChg chg="del mod">
          <ac:chgData name="Róisín Cox" userId="633c801c-9d5f-4a7d-917d-3755e303e475" providerId="ADAL" clId="{8E234A7F-4A94-4152-A1E3-358563F57A8D}" dt="2025-08-25T19:38:16.039" v="462" actId="478"/>
          <ac:spMkLst>
            <pc:docMk/>
            <pc:sldMk cId="1074321042" sldId="256"/>
            <ac:spMk id="245" creationId="{00000000-0000-0000-0000-000000000000}"/>
          </ac:spMkLst>
        </pc:spChg>
        <pc:spChg chg="del">
          <ac:chgData name="Róisín Cox" userId="633c801c-9d5f-4a7d-917d-3755e303e475" providerId="ADAL" clId="{8E234A7F-4A94-4152-A1E3-358563F57A8D}" dt="2025-08-25T20:42:45.549" v="944" actId="478"/>
          <ac:spMkLst>
            <pc:docMk/>
            <pc:sldMk cId="1074321042" sldId="256"/>
            <ac:spMk id="254" creationId="{91295385-FBB1-4873-A6B3-12A8633B51AB}"/>
          </ac:spMkLst>
        </pc:spChg>
        <pc:spChg chg="mod">
          <ac:chgData name="Róisín Cox" userId="633c801c-9d5f-4a7d-917d-3755e303e475" providerId="ADAL" clId="{8E234A7F-4A94-4152-A1E3-358563F57A8D}" dt="2025-08-25T19:40:56.453" v="514" actId="1076"/>
          <ac:spMkLst>
            <pc:docMk/>
            <pc:sldMk cId="1074321042" sldId="256"/>
            <ac:spMk id="256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19:41:07.406" v="517" actId="1076"/>
          <ac:spMkLst>
            <pc:docMk/>
            <pc:sldMk cId="1074321042" sldId="256"/>
            <ac:spMk id="264" creationId="{E5F012AC-65E1-4EB1-B949-3D34001F5392}"/>
          </ac:spMkLst>
        </pc:spChg>
        <pc:spChg chg="mod">
          <ac:chgData name="Róisín Cox" userId="633c801c-9d5f-4a7d-917d-3755e303e475" providerId="ADAL" clId="{8E234A7F-4A94-4152-A1E3-358563F57A8D}" dt="2025-08-25T20:25:34.758" v="693" actId="1076"/>
          <ac:spMkLst>
            <pc:docMk/>
            <pc:sldMk cId="1074321042" sldId="256"/>
            <ac:spMk id="268" creationId="{15878724-A7DB-4DE0-A291-9C52B86EEF2D}"/>
          </ac:spMkLst>
        </pc:spChg>
        <pc:spChg chg="del">
          <ac:chgData name="Róisín Cox" userId="633c801c-9d5f-4a7d-917d-3755e303e475" providerId="ADAL" clId="{8E234A7F-4A94-4152-A1E3-358563F57A8D}" dt="2025-08-25T21:29:47.754" v="999" actId="478"/>
          <ac:spMkLst>
            <pc:docMk/>
            <pc:sldMk cId="1074321042" sldId="256"/>
            <ac:spMk id="269" creationId="{05207B91-234F-4675-9EE1-048C0BDAD07F}"/>
          </ac:spMkLst>
        </pc:spChg>
        <pc:spChg chg="del">
          <ac:chgData name="Róisín Cox" userId="633c801c-9d5f-4a7d-917d-3755e303e475" providerId="ADAL" clId="{8E234A7F-4A94-4152-A1E3-358563F57A8D}" dt="2025-08-25T21:17:15.854" v="995" actId="478"/>
          <ac:spMkLst>
            <pc:docMk/>
            <pc:sldMk cId="1074321042" sldId="256"/>
            <ac:spMk id="270" creationId="{F6E533A9-B401-4A5F-9164-11033CCC3EB5}"/>
          </ac:spMkLst>
        </pc:spChg>
        <pc:spChg chg="mod">
          <ac:chgData name="Róisín Cox" userId="633c801c-9d5f-4a7d-917d-3755e303e475" providerId="ADAL" clId="{8E234A7F-4A94-4152-A1E3-358563F57A8D}" dt="2025-08-25T22:30:39.788" v="1458" actId="1076"/>
          <ac:spMkLst>
            <pc:docMk/>
            <pc:sldMk cId="1074321042" sldId="256"/>
            <ac:spMk id="272" creationId="{1953A31B-9C41-42E7-9B37-A854BF7E06CB}"/>
          </ac:spMkLst>
        </pc:spChg>
        <pc:spChg chg="mod">
          <ac:chgData name="Róisín Cox" userId="633c801c-9d5f-4a7d-917d-3755e303e475" providerId="ADAL" clId="{8E234A7F-4A94-4152-A1E3-358563F57A8D}" dt="2025-08-25T23:25:58.363" v="1589" actId="1076"/>
          <ac:spMkLst>
            <pc:docMk/>
            <pc:sldMk cId="1074321042" sldId="256"/>
            <ac:spMk id="274" creationId="{7557F1AA-2202-4FD4-8CAB-BF12D836DEB7}"/>
          </ac:spMkLst>
        </pc:spChg>
        <pc:spChg chg="mod">
          <ac:chgData name="Róisín Cox" userId="633c801c-9d5f-4a7d-917d-3755e303e475" providerId="ADAL" clId="{8E234A7F-4A94-4152-A1E3-358563F57A8D}" dt="2025-08-25T21:34:25.361" v="1055" actId="1076"/>
          <ac:spMkLst>
            <pc:docMk/>
            <pc:sldMk cId="1074321042" sldId="256"/>
            <ac:spMk id="282" creationId="{61086A44-728E-4E71-B088-BF35FDA35FDA}"/>
          </ac:spMkLst>
        </pc:spChg>
        <pc:spChg chg="mod">
          <ac:chgData name="Róisín Cox" userId="633c801c-9d5f-4a7d-917d-3755e303e475" providerId="ADAL" clId="{8E234A7F-4A94-4152-A1E3-358563F57A8D}" dt="2025-08-25T20:39:24.570" v="920" actId="1076"/>
          <ac:spMkLst>
            <pc:docMk/>
            <pc:sldMk cId="1074321042" sldId="256"/>
            <ac:spMk id="290" creationId="{5E475C19-C293-4547-832A-4C4EAFE1F7AE}"/>
          </ac:spMkLst>
        </pc:spChg>
        <pc:spChg chg="mod">
          <ac:chgData name="Róisín Cox" userId="633c801c-9d5f-4a7d-917d-3755e303e475" providerId="ADAL" clId="{8E234A7F-4A94-4152-A1E3-358563F57A8D}" dt="2025-08-25T21:50:53.718" v="1083" actId="1076"/>
          <ac:spMkLst>
            <pc:docMk/>
            <pc:sldMk cId="1074321042" sldId="256"/>
            <ac:spMk id="310" creationId="{00000000-0000-0000-0000-000000000000}"/>
          </ac:spMkLst>
        </pc:spChg>
        <pc:spChg chg="mod">
          <ac:chgData name="Róisín Cox" userId="633c801c-9d5f-4a7d-917d-3755e303e475" providerId="ADAL" clId="{8E234A7F-4A94-4152-A1E3-358563F57A8D}" dt="2025-08-25T22:01:25.358" v="1258" actId="1076"/>
          <ac:spMkLst>
            <pc:docMk/>
            <pc:sldMk cId="1074321042" sldId="256"/>
            <ac:spMk id="317" creationId="{00000000-0000-0000-0000-000000000000}"/>
          </ac:spMkLst>
        </pc:spChg>
        <pc:spChg chg="del">
          <ac:chgData name="Róisín Cox" userId="633c801c-9d5f-4a7d-917d-3755e303e475" providerId="ADAL" clId="{8E234A7F-4A94-4152-A1E3-358563F57A8D}" dt="2025-08-25T19:28:51.800" v="154" actId="478"/>
          <ac:spMkLst>
            <pc:docMk/>
            <pc:sldMk cId="1074321042" sldId="256"/>
            <ac:spMk id="333" creationId="{665D466F-5D30-455B-92D5-540C7C0B8272}"/>
          </ac:spMkLst>
        </pc:spChg>
        <pc:spChg chg="del">
          <ac:chgData name="Róisín Cox" userId="633c801c-9d5f-4a7d-917d-3755e303e475" providerId="ADAL" clId="{8E234A7F-4A94-4152-A1E3-358563F57A8D}" dt="2025-08-25T19:36:31.490" v="357" actId="478"/>
          <ac:spMkLst>
            <pc:docMk/>
            <pc:sldMk cId="1074321042" sldId="256"/>
            <ac:spMk id="335" creationId="{68EFA793-D956-4E3F-8C16-7A9B45184ED3}"/>
          </ac:spMkLst>
        </pc:spChg>
        <pc:spChg chg="mod">
          <ac:chgData name="Róisín Cox" userId="633c801c-9d5f-4a7d-917d-3755e303e475" providerId="ADAL" clId="{8E234A7F-4A94-4152-A1E3-358563F57A8D}" dt="2025-08-25T19:41:24.375" v="522" actId="1076"/>
          <ac:spMkLst>
            <pc:docMk/>
            <pc:sldMk cId="1074321042" sldId="256"/>
            <ac:spMk id="339" creationId="{B7C7C9CB-F484-4E77-B84D-9ED8C827182F}"/>
          </ac:spMkLst>
        </pc:spChg>
        <pc:spChg chg="del">
          <ac:chgData name="Róisín Cox" userId="633c801c-9d5f-4a7d-917d-3755e303e475" providerId="ADAL" clId="{8E234A7F-4A94-4152-A1E3-358563F57A8D}" dt="2025-08-25T19:40:10.682" v="507" actId="478"/>
          <ac:spMkLst>
            <pc:docMk/>
            <pc:sldMk cId="1074321042" sldId="256"/>
            <ac:spMk id="340" creationId="{642FB460-B26C-4A86-82AC-621A2AD1CCC8}"/>
          </ac:spMkLst>
        </pc:spChg>
        <pc:spChg chg="mod">
          <ac:chgData name="Róisín Cox" userId="633c801c-9d5f-4a7d-917d-3755e303e475" providerId="ADAL" clId="{8E234A7F-4A94-4152-A1E3-358563F57A8D}" dt="2025-08-25T19:41:13.857" v="519" actId="1076"/>
          <ac:spMkLst>
            <pc:docMk/>
            <pc:sldMk cId="1074321042" sldId="256"/>
            <ac:spMk id="345" creationId="{79B58C83-548D-4703-A371-F8D407D4AF8C}"/>
          </ac:spMkLst>
        </pc:spChg>
        <pc:spChg chg="del">
          <ac:chgData name="Róisín Cox" userId="633c801c-9d5f-4a7d-917d-3755e303e475" providerId="ADAL" clId="{8E234A7F-4A94-4152-A1E3-358563F57A8D}" dt="2025-08-25T19:36:28.369" v="356" actId="478"/>
          <ac:spMkLst>
            <pc:docMk/>
            <pc:sldMk cId="1074321042" sldId="256"/>
            <ac:spMk id="347" creationId="{D03D3ED1-797D-4252-B3BC-C82533054482}"/>
          </ac:spMkLst>
        </pc:spChg>
        <pc:spChg chg="mod">
          <ac:chgData name="Róisín Cox" userId="633c801c-9d5f-4a7d-917d-3755e303e475" providerId="ADAL" clId="{8E234A7F-4A94-4152-A1E3-358563F57A8D}" dt="2025-08-25T20:28:18.375" v="739" actId="1076"/>
          <ac:spMkLst>
            <pc:docMk/>
            <pc:sldMk cId="1074321042" sldId="256"/>
            <ac:spMk id="352" creationId="{BF108E91-E87D-4B1D-A5F5-AE54F1B9D83D}"/>
          </ac:spMkLst>
        </pc:spChg>
        <pc:spChg chg="mod">
          <ac:chgData name="Róisín Cox" userId="633c801c-9d5f-4a7d-917d-3755e303e475" providerId="ADAL" clId="{8E234A7F-4A94-4152-A1E3-358563F57A8D}" dt="2025-08-25T20:38:55.838" v="914" actId="1076"/>
          <ac:spMkLst>
            <pc:docMk/>
            <pc:sldMk cId="1074321042" sldId="256"/>
            <ac:spMk id="449" creationId="{32C91337-0616-48C4-BA5C-FE3561B97EBD}"/>
          </ac:spMkLst>
        </pc:spChg>
        <pc:spChg chg="mod">
          <ac:chgData name="Róisín Cox" userId="633c801c-9d5f-4a7d-917d-3755e303e475" providerId="ADAL" clId="{8E234A7F-4A94-4152-A1E3-358563F57A8D}" dt="2025-08-25T21:03:19.584" v="978" actId="1076"/>
          <ac:spMkLst>
            <pc:docMk/>
            <pc:sldMk cId="1074321042" sldId="256"/>
            <ac:spMk id="451" creationId="{E19E015F-77C5-45F0-997A-90509D6D18B0}"/>
          </ac:spMkLst>
        </pc:spChg>
        <pc:spChg chg="mod">
          <ac:chgData name="Róisín Cox" userId="633c801c-9d5f-4a7d-917d-3755e303e475" providerId="ADAL" clId="{8E234A7F-4A94-4152-A1E3-358563F57A8D}" dt="2025-08-25T20:40:06.872" v="926" actId="1076"/>
          <ac:spMkLst>
            <pc:docMk/>
            <pc:sldMk cId="1074321042" sldId="256"/>
            <ac:spMk id="453" creationId="{7F0C1F5D-A2E4-4977-A398-F04F77E84AAE}"/>
          </ac:spMkLst>
        </pc:spChg>
        <pc:spChg chg="mod">
          <ac:chgData name="Róisín Cox" userId="633c801c-9d5f-4a7d-917d-3755e303e475" providerId="ADAL" clId="{8E234A7F-4A94-4152-A1E3-358563F57A8D}" dt="2025-08-25T20:39:39.889" v="922" actId="1076"/>
          <ac:spMkLst>
            <pc:docMk/>
            <pc:sldMk cId="1074321042" sldId="256"/>
            <ac:spMk id="454" creationId="{2DA9BF8E-3A1E-44AF-B8A2-ED9F4B9C2ACA}"/>
          </ac:spMkLst>
        </pc:spChg>
        <pc:spChg chg="mod">
          <ac:chgData name="Róisín Cox" userId="633c801c-9d5f-4a7d-917d-3755e303e475" providerId="ADAL" clId="{8E234A7F-4A94-4152-A1E3-358563F57A8D}" dt="2025-08-25T20:37:45.242" v="896" actId="1076"/>
          <ac:spMkLst>
            <pc:docMk/>
            <pc:sldMk cId="1074321042" sldId="256"/>
            <ac:spMk id="455" creationId="{C47F9B64-C3AA-48E1-86B4-41D8DFE16C3A}"/>
          </ac:spMkLst>
        </pc:spChg>
        <pc:spChg chg="mod">
          <ac:chgData name="Róisín Cox" userId="633c801c-9d5f-4a7d-917d-3755e303e475" providerId="ADAL" clId="{8E234A7F-4A94-4152-A1E3-358563F57A8D}" dt="2025-08-25T20:38:43.581" v="911" actId="1076"/>
          <ac:spMkLst>
            <pc:docMk/>
            <pc:sldMk cId="1074321042" sldId="256"/>
            <ac:spMk id="456" creationId="{1629A73D-84F9-457F-AFDD-609AB6704358}"/>
          </ac:spMkLst>
        </pc:spChg>
        <pc:spChg chg="mod">
          <ac:chgData name="Róisín Cox" userId="633c801c-9d5f-4a7d-917d-3755e303e475" providerId="ADAL" clId="{8E234A7F-4A94-4152-A1E3-358563F57A8D}" dt="2025-08-25T20:38:31.972" v="909" actId="14100"/>
          <ac:spMkLst>
            <pc:docMk/>
            <pc:sldMk cId="1074321042" sldId="256"/>
            <ac:spMk id="457" creationId="{6697B1F0-562E-4008-A60E-7965AE1B7BF7}"/>
          </ac:spMkLst>
        </pc:spChg>
        <pc:spChg chg="mod">
          <ac:chgData name="Róisín Cox" userId="633c801c-9d5f-4a7d-917d-3755e303e475" providerId="ADAL" clId="{8E234A7F-4A94-4152-A1E3-358563F57A8D}" dt="2025-08-25T20:36:44.039" v="876" actId="1076"/>
          <ac:spMkLst>
            <pc:docMk/>
            <pc:sldMk cId="1074321042" sldId="256"/>
            <ac:spMk id="458" creationId="{897F21AA-0F34-416A-A05B-3CA3739BF4C9}"/>
          </ac:spMkLst>
        </pc:spChg>
        <pc:spChg chg="mod">
          <ac:chgData name="Róisín Cox" userId="633c801c-9d5f-4a7d-917d-3755e303e475" providerId="ADAL" clId="{8E234A7F-4A94-4152-A1E3-358563F57A8D}" dt="2025-08-25T20:37:20.010" v="886" actId="1076"/>
          <ac:spMkLst>
            <pc:docMk/>
            <pc:sldMk cId="1074321042" sldId="256"/>
            <ac:spMk id="459" creationId="{E15B246A-76FC-4AAE-A227-44575B4278C6}"/>
          </ac:spMkLst>
        </pc:spChg>
        <pc:spChg chg="mod">
          <ac:chgData name="Róisín Cox" userId="633c801c-9d5f-4a7d-917d-3755e303e475" providerId="ADAL" clId="{8E234A7F-4A94-4152-A1E3-358563F57A8D}" dt="2025-08-25T21:15:26.612" v="984" actId="1076"/>
          <ac:spMkLst>
            <pc:docMk/>
            <pc:sldMk cId="1074321042" sldId="256"/>
            <ac:spMk id="460" creationId="{13C0BD4F-8758-4949-8FED-0890AF4AB051}"/>
          </ac:spMkLst>
        </pc:spChg>
        <pc:spChg chg="del">
          <ac:chgData name="Róisín Cox" userId="633c801c-9d5f-4a7d-917d-3755e303e475" providerId="ADAL" clId="{8E234A7F-4A94-4152-A1E3-358563F57A8D}" dt="2025-08-25T20:43:33.253" v="954" actId="478"/>
          <ac:spMkLst>
            <pc:docMk/>
            <pc:sldMk cId="1074321042" sldId="256"/>
            <ac:spMk id="462" creationId="{F2C16323-98B0-4B9E-B1D4-10E1692D822C}"/>
          </ac:spMkLst>
        </pc:spChg>
        <pc:spChg chg="mod">
          <ac:chgData name="Róisín Cox" userId="633c801c-9d5f-4a7d-917d-3755e303e475" providerId="ADAL" clId="{8E234A7F-4A94-4152-A1E3-358563F57A8D}" dt="2025-08-25T20:36:08.476" v="871" actId="20577"/>
          <ac:spMkLst>
            <pc:docMk/>
            <pc:sldMk cId="1074321042" sldId="256"/>
            <ac:spMk id="464" creationId="{2B49AD0F-FF36-4186-A73E-BE4CA98FB91E}"/>
          </ac:spMkLst>
        </pc:spChg>
        <pc:spChg chg="del">
          <ac:chgData name="Róisín Cox" userId="633c801c-9d5f-4a7d-917d-3755e303e475" providerId="ADAL" clId="{8E234A7F-4A94-4152-A1E3-358563F57A8D}" dt="2025-08-25T20:41:42.603" v="932" actId="478"/>
          <ac:spMkLst>
            <pc:docMk/>
            <pc:sldMk cId="1074321042" sldId="256"/>
            <ac:spMk id="465" creationId="{FBDA7DC7-E502-4FCB-BB08-865A2216889F}"/>
          </ac:spMkLst>
        </pc:spChg>
        <pc:spChg chg="del">
          <ac:chgData name="Róisín Cox" userId="633c801c-9d5f-4a7d-917d-3755e303e475" providerId="ADAL" clId="{8E234A7F-4A94-4152-A1E3-358563F57A8D}" dt="2025-08-25T20:45:10.284" v="971" actId="478"/>
          <ac:spMkLst>
            <pc:docMk/>
            <pc:sldMk cId="1074321042" sldId="256"/>
            <ac:spMk id="466" creationId="{6B30D54A-7B88-4A70-A7A3-8D77FFBC7A08}"/>
          </ac:spMkLst>
        </pc:spChg>
        <pc:spChg chg="del">
          <ac:chgData name="Róisín Cox" userId="633c801c-9d5f-4a7d-917d-3755e303e475" providerId="ADAL" clId="{8E234A7F-4A94-4152-A1E3-358563F57A8D}" dt="2025-08-25T20:44:03.336" v="961" actId="478"/>
          <ac:spMkLst>
            <pc:docMk/>
            <pc:sldMk cId="1074321042" sldId="256"/>
            <ac:spMk id="469" creationId="{B8836D88-B61C-4676-96CC-D7760B6E1024}"/>
          </ac:spMkLst>
        </pc:spChg>
        <pc:spChg chg="add mod">
          <ac:chgData name="Róisín Cox" userId="633c801c-9d5f-4a7d-917d-3755e303e475" providerId="ADAL" clId="{8E234A7F-4A94-4152-A1E3-358563F57A8D}" dt="2025-08-25T20:42:25.375" v="941" actId="1076"/>
          <ac:spMkLst>
            <pc:docMk/>
            <pc:sldMk cId="1074321042" sldId="256"/>
            <ac:spMk id="470" creationId="{37B1F0C3-E1A1-D1CF-8AA4-AEEDB7A3EC3C}"/>
          </ac:spMkLst>
        </pc:spChg>
        <pc:spChg chg="del">
          <ac:chgData name="Róisín Cox" userId="633c801c-9d5f-4a7d-917d-3755e303e475" providerId="ADAL" clId="{8E234A7F-4A94-4152-A1E3-358563F57A8D}" dt="2025-08-25T21:16:38.563" v="988" actId="478"/>
          <ac:spMkLst>
            <pc:docMk/>
            <pc:sldMk cId="1074321042" sldId="256"/>
            <ac:spMk id="473" creationId="{37593DDD-6247-4FAB-8E23-8E6093CBF751}"/>
          </ac:spMkLst>
        </pc:spChg>
        <pc:spChg chg="del">
          <ac:chgData name="Róisín Cox" userId="633c801c-9d5f-4a7d-917d-3755e303e475" providerId="ADAL" clId="{8E234A7F-4A94-4152-A1E3-358563F57A8D}" dt="2025-08-25T21:02:47.546" v="975" actId="478"/>
          <ac:spMkLst>
            <pc:docMk/>
            <pc:sldMk cId="1074321042" sldId="256"/>
            <ac:spMk id="474" creationId="{2AF448FB-7E78-4AA5-B30B-9E1A26513CCE}"/>
          </ac:spMkLst>
        </pc:spChg>
        <pc:spChg chg="del mod">
          <ac:chgData name="Róisín Cox" userId="633c801c-9d5f-4a7d-917d-3755e303e475" providerId="ADAL" clId="{8E234A7F-4A94-4152-A1E3-358563F57A8D}" dt="2025-08-25T21:15:13.737" v="983" actId="478"/>
          <ac:spMkLst>
            <pc:docMk/>
            <pc:sldMk cId="1074321042" sldId="256"/>
            <ac:spMk id="475" creationId="{2C3402D1-014A-48C5-A0A7-A557AFCAE4FD}"/>
          </ac:spMkLst>
        </pc:spChg>
        <pc:spChg chg="add mod">
          <ac:chgData name="Róisín Cox" userId="633c801c-9d5f-4a7d-917d-3755e303e475" providerId="ADAL" clId="{8E234A7F-4A94-4152-A1E3-358563F57A8D}" dt="2025-08-25T20:43:08.075" v="949" actId="1076"/>
          <ac:spMkLst>
            <pc:docMk/>
            <pc:sldMk cId="1074321042" sldId="256"/>
            <ac:spMk id="476" creationId="{CECDE501-FE98-407E-21A2-99BBA0586DC8}"/>
          </ac:spMkLst>
        </pc:spChg>
        <pc:spChg chg="del">
          <ac:chgData name="Róisín Cox" userId="633c801c-9d5f-4a7d-917d-3755e303e475" providerId="ADAL" clId="{8E234A7F-4A94-4152-A1E3-358563F57A8D}" dt="2025-08-25T20:36:19.825" v="872" actId="478"/>
          <ac:spMkLst>
            <pc:docMk/>
            <pc:sldMk cId="1074321042" sldId="256"/>
            <ac:spMk id="478" creationId="{876681E3-50F8-E585-35FE-7E82D5C8D3C0}"/>
          </ac:spMkLst>
        </pc:spChg>
        <pc:spChg chg="mod">
          <ac:chgData name="Róisín Cox" userId="633c801c-9d5f-4a7d-917d-3755e303e475" providerId="ADAL" clId="{8E234A7F-4A94-4152-A1E3-358563F57A8D}" dt="2025-08-25T22:01:49.843" v="1263" actId="1076"/>
          <ac:spMkLst>
            <pc:docMk/>
            <pc:sldMk cId="1074321042" sldId="256"/>
            <ac:spMk id="480" creationId="{5BBC3DC7-DCE5-4EB3-AD99-60BAA8E1D202}"/>
          </ac:spMkLst>
        </pc:spChg>
        <pc:spChg chg="add mod">
          <ac:chgData name="Róisín Cox" userId="633c801c-9d5f-4a7d-917d-3755e303e475" providerId="ADAL" clId="{8E234A7F-4A94-4152-A1E3-358563F57A8D}" dt="2025-08-25T20:43:50.206" v="958" actId="1076"/>
          <ac:spMkLst>
            <pc:docMk/>
            <pc:sldMk cId="1074321042" sldId="256"/>
            <ac:spMk id="482" creationId="{C6FF6BDF-5E0E-4607-5A04-D308BC9A3AE0}"/>
          </ac:spMkLst>
        </pc:spChg>
        <pc:spChg chg="add mod">
          <ac:chgData name="Róisín Cox" userId="633c801c-9d5f-4a7d-917d-3755e303e475" providerId="ADAL" clId="{8E234A7F-4A94-4152-A1E3-358563F57A8D}" dt="2025-08-25T20:44:23.590" v="963" actId="1076"/>
          <ac:spMkLst>
            <pc:docMk/>
            <pc:sldMk cId="1074321042" sldId="256"/>
            <ac:spMk id="485" creationId="{C4F66487-5291-E31A-BE05-A20F1F54F53D}"/>
          </ac:spMkLst>
        </pc:spChg>
        <pc:spChg chg="add mod">
          <ac:chgData name="Róisín Cox" userId="633c801c-9d5f-4a7d-917d-3755e303e475" providerId="ADAL" clId="{8E234A7F-4A94-4152-A1E3-358563F57A8D}" dt="2025-08-25T20:44:47.883" v="967"/>
          <ac:spMkLst>
            <pc:docMk/>
            <pc:sldMk cId="1074321042" sldId="256"/>
            <ac:spMk id="487" creationId="{E3121C16-E881-DF7D-7572-30C7B5163A87}"/>
          </ac:spMkLst>
        </pc:spChg>
        <pc:spChg chg="add mod">
          <ac:chgData name="Róisín Cox" userId="633c801c-9d5f-4a7d-917d-3755e303e475" providerId="ADAL" clId="{8E234A7F-4A94-4152-A1E3-358563F57A8D}" dt="2025-08-25T20:45:19.339" v="972" actId="1076"/>
          <ac:spMkLst>
            <pc:docMk/>
            <pc:sldMk cId="1074321042" sldId="256"/>
            <ac:spMk id="488" creationId="{8855B4A1-03B8-8D79-E1BE-FD1BB6D58908}"/>
          </ac:spMkLst>
        </pc:spChg>
        <pc:spChg chg="add mod">
          <ac:chgData name="Róisín Cox" userId="633c801c-9d5f-4a7d-917d-3755e303e475" providerId="ADAL" clId="{8E234A7F-4A94-4152-A1E3-358563F57A8D}" dt="2025-08-25T21:02:55.708" v="976" actId="1076"/>
          <ac:spMkLst>
            <pc:docMk/>
            <pc:sldMk cId="1074321042" sldId="256"/>
            <ac:spMk id="489" creationId="{D113AD27-ADA0-068C-B952-917881421B84}"/>
          </ac:spMkLst>
        </pc:spChg>
        <pc:spChg chg="add mod">
          <ac:chgData name="Róisín Cox" userId="633c801c-9d5f-4a7d-917d-3755e303e475" providerId="ADAL" clId="{8E234A7F-4A94-4152-A1E3-358563F57A8D}" dt="2025-08-25T21:15:34.341" v="985" actId="1076"/>
          <ac:spMkLst>
            <pc:docMk/>
            <pc:sldMk cId="1074321042" sldId="256"/>
            <ac:spMk id="490" creationId="{48516A65-17B9-12AC-746C-6E9D0AF0F386}"/>
          </ac:spMkLst>
        </pc:spChg>
        <pc:spChg chg="add mod">
          <ac:chgData name="Róisín Cox" userId="633c801c-9d5f-4a7d-917d-3755e303e475" providerId="ADAL" clId="{8E234A7F-4A94-4152-A1E3-358563F57A8D}" dt="2025-08-25T21:16:50.281" v="989" actId="1076"/>
          <ac:spMkLst>
            <pc:docMk/>
            <pc:sldMk cId="1074321042" sldId="256"/>
            <ac:spMk id="491" creationId="{872B2472-53F9-13DF-748C-85704E01907A}"/>
          </ac:spMkLst>
        </pc:spChg>
        <pc:spChg chg="add mod">
          <ac:chgData name="Róisín Cox" userId="633c801c-9d5f-4a7d-917d-3755e303e475" providerId="ADAL" clId="{8E234A7F-4A94-4152-A1E3-358563F57A8D}" dt="2025-08-25T21:17:31.892" v="996" actId="1076"/>
          <ac:spMkLst>
            <pc:docMk/>
            <pc:sldMk cId="1074321042" sldId="256"/>
            <ac:spMk id="492" creationId="{7A616144-A1D6-3354-38F5-BAB44A971538}"/>
          </ac:spMkLst>
        </pc:spChg>
        <pc:spChg chg="add mod">
          <ac:chgData name="Róisín Cox" userId="633c801c-9d5f-4a7d-917d-3755e303e475" providerId="ADAL" clId="{8E234A7F-4A94-4152-A1E3-358563F57A8D}" dt="2025-08-25T21:29:56.475" v="1000" actId="1076"/>
          <ac:spMkLst>
            <pc:docMk/>
            <pc:sldMk cId="1074321042" sldId="256"/>
            <ac:spMk id="493" creationId="{4DB8FC93-701B-1BB0-EA04-40B5B48AFC71}"/>
          </ac:spMkLst>
        </pc:spChg>
        <pc:spChg chg="add del mod">
          <ac:chgData name="Róisín Cox" userId="633c801c-9d5f-4a7d-917d-3755e303e475" providerId="ADAL" clId="{8E234A7F-4A94-4152-A1E3-358563F57A8D}" dt="2025-08-25T21:58:11.627" v="1189" actId="478"/>
          <ac:spMkLst>
            <pc:docMk/>
            <pc:sldMk cId="1074321042" sldId="256"/>
            <ac:spMk id="497" creationId="{73618892-1B32-E654-1D0E-53826465F64B}"/>
          </ac:spMkLst>
        </pc:spChg>
        <pc:spChg chg="add mod">
          <ac:chgData name="Róisín Cox" userId="633c801c-9d5f-4a7d-917d-3755e303e475" providerId="ADAL" clId="{8E234A7F-4A94-4152-A1E3-358563F57A8D}" dt="2025-08-25T22:26:07.303" v="1311" actId="1076"/>
          <ac:spMkLst>
            <pc:docMk/>
            <pc:sldMk cId="1074321042" sldId="256"/>
            <ac:spMk id="502" creationId="{035C4267-D526-544E-85FE-472DC13D22F3}"/>
          </ac:spMkLst>
        </pc:spChg>
        <pc:picChg chg="mod">
          <ac:chgData name="Róisín Cox" userId="633c801c-9d5f-4a7d-917d-3755e303e475" providerId="ADAL" clId="{8E234A7F-4A94-4152-A1E3-358563F57A8D}" dt="2025-08-25T23:26:22.407" v="1590" actId="1076"/>
          <ac:picMkLst>
            <pc:docMk/>
            <pc:sldMk cId="1074321042" sldId="256"/>
            <ac:picMk id="2" creationId="{00000000-0000-0000-0000-000000000000}"/>
          </ac:picMkLst>
        </pc:picChg>
        <pc:picChg chg="del">
          <ac:chgData name="Róisín Cox" userId="633c801c-9d5f-4a7d-917d-3755e303e475" providerId="ADAL" clId="{8E234A7F-4A94-4152-A1E3-358563F57A8D}" dt="2025-08-25T19:32:17.447" v="252" actId="478"/>
          <ac:picMkLst>
            <pc:docMk/>
            <pc:sldMk cId="1074321042" sldId="256"/>
            <ac:picMk id="38" creationId="{00000000-0000-0000-0000-000000000000}"/>
          </ac:picMkLst>
        </pc:picChg>
        <pc:picChg chg="del">
          <ac:chgData name="Róisín Cox" userId="633c801c-9d5f-4a7d-917d-3755e303e475" providerId="ADAL" clId="{8E234A7F-4A94-4152-A1E3-358563F57A8D}" dt="2025-08-25T19:19:45.368" v="0" actId="478"/>
          <ac:picMkLst>
            <pc:docMk/>
            <pc:sldMk cId="1074321042" sldId="256"/>
            <ac:picMk id="249" creationId="{00000000-0000-0000-0000-000000000000}"/>
          </ac:picMkLst>
        </pc:picChg>
        <pc:picChg chg="del">
          <ac:chgData name="Róisín Cox" userId="633c801c-9d5f-4a7d-917d-3755e303e475" providerId="ADAL" clId="{8E234A7F-4A94-4152-A1E3-358563F57A8D}" dt="2025-08-25T19:36:45.458" v="359" actId="478"/>
          <ac:picMkLst>
            <pc:docMk/>
            <pc:sldMk cId="1074321042" sldId="256"/>
            <ac:picMk id="263" creationId="{00000000-0000-0000-0000-000000000000}"/>
          </ac:picMkLst>
        </pc:picChg>
        <pc:picChg chg="mod">
          <ac:chgData name="Róisín Cox" userId="633c801c-9d5f-4a7d-917d-3755e303e475" providerId="ADAL" clId="{8E234A7F-4A94-4152-A1E3-358563F57A8D}" dt="2025-08-25T20:35:00.136" v="832" actId="1076"/>
          <ac:picMkLst>
            <pc:docMk/>
            <pc:sldMk cId="1074321042" sldId="256"/>
            <ac:picMk id="287" creationId="{0F1A3130-A31E-4724-923E-EDC3EC4064EF}"/>
          </ac:picMkLst>
        </pc:picChg>
        <pc:picChg chg="del">
          <ac:chgData name="Róisín Cox" userId="633c801c-9d5f-4a7d-917d-3755e303e475" providerId="ADAL" clId="{8E234A7F-4A94-4152-A1E3-358563F57A8D}" dt="2025-08-25T20:25:42.923" v="694" actId="478"/>
          <ac:picMkLst>
            <pc:docMk/>
            <pc:sldMk cId="1074321042" sldId="256"/>
            <ac:picMk id="288" creationId="{16803A4F-5D85-4038-AAA7-4D23E9FF4D68}"/>
          </ac:picMkLst>
        </pc:picChg>
        <pc:picChg chg="del">
          <ac:chgData name="Róisín Cox" userId="633c801c-9d5f-4a7d-917d-3755e303e475" providerId="ADAL" clId="{8E234A7F-4A94-4152-A1E3-358563F57A8D}" dt="2025-08-25T20:42:49.071" v="945" actId="478"/>
          <ac:picMkLst>
            <pc:docMk/>
            <pc:sldMk cId="1074321042" sldId="256"/>
            <ac:picMk id="291" creationId="{E70FF7A4-5D1F-4606-B5F6-1CC9D58B4B8A}"/>
          </ac:picMkLst>
        </pc:picChg>
        <pc:picChg chg="mod">
          <ac:chgData name="Róisín Cox" userId="633c801c-9d5f-4a7d-917d-3755e303e475" providerId="ADAL" clId="{8E234A7F-4A94-4152-A1E3-358563F57A8D}" dt="2025-08-25T20:32:05.466" v="742" actId="34135"/>
          <ac:picMkLst>
            <pc:docMk/>
            <pc:sldMk cId="1074321042" sldId="256"/>
            <ac:picMk id="448" creationId="{F54B9556-FAC2-44D6-BCE6-44A9D4F79C8F}"/>
          </ac:picMkLst>
        </pc:picChg>
        <pc:picChg chg="mod">
          <ac:chgData name="Róisín Cox" userId="633c801c-9d5f-4a7d-917d-3755e303e475" providerId="ADAL" clId="{8E234A7F-4A94-4152-A1E3-358563F57A8D}" dt="2025-08-25T20:39:56.216" v="925" actId="1076"/>
          <ac:picMkLst>
            <pc:docMk/>
            <pc:sldMk cId="1074321042" sldId="256"/>
            <ac:picMk id="471" creationId="{85D2302F-D5D1-47BE-8129-75851CBB827F}"/>
          </ac:picMkLst>
        </pc:picChg>
        <pc:cxnChg chg="mod">
          <ac:chgData name="Róisín Cox" userId="633c801c-9d5f-4a7d-917d-3755e303e475" providerId="ADAL" clId="{8E234A7F-4A94-4152-A1E3-358563F57A8D}" dt="2025-08-25T21:32:34.660" v="1054" actId="14100"/>
          <ac:cxnSpMkLst>
            <pc:docMk/>
            <pc:sldMk cId="1074321042" sldId="256"/>
            <ac:cxnSpMk id="12" creationId="{E1C8DBC8-BCE6-E191-76E2-C599DDC2BBD5}"/>
          </ac:cxnSpMkLst>
        </pc:cxnChg>
        <pc:cxnChg chg="add del mod">
          <ac:chgData name="Róisín Cox" userId="633c801c-9d5f-4a7d-917d-3755e303e475" providerId="ADAL" clId="{8E234A7F-4A94-4152-A1E3-358563F57A8D}" dt="2025-08-25T20:40:30.070" v="930" actId="14100"/>
          <ac:cxnSpMkLst>
            <pc:docMk/>
            <pc:sldMk cId="1074321042" sldId="256"/>
            <ac:cxnSpMk id="95" creationId="{432DE9D9-B0B5-F742-8942-7B37AAB3C019}"/>
          </ac:cxnSpMkLst>
        </pc:cxnChg>
        <pc:cxnChg chg="mod">
          <ac:chgData name="Róisín Cox" userId="633c801c-9d5f-4a7d-917d-3755e303e475" providerId="ADAL" clId="{8E234A7F-4A94-4152-A1E3-358563F57A8D}" dt="2025-08-25T20:39:52.636" v="924" actId="14100"/>
          <ac:cxnSpMkLst>
            <pc:docMk/>
            <pc:sldMk cId="1074321042" sldId="256"/>
            <ac:cxnSpMk id="101" creationId="{ED5654B3-6730-9743-8B5B-BB63078882F5}"/>
          </ac:cxnSpMkLst>
        </pc:cxnChg>
        <pc:cxnChg chg="mod">
          <ac:chgData name="Róisín Cox" userId="633c801c-9d5f-4a7d-917d-3755e303e475" providerId="ADAL" clId="{8E234A7F-4A94-4152-A1E3-358563F57A8D}" dt="2025-08-25T20:39:00.393" v="915" actId="14100"/>
          <ac:cxnSpMkLst>
            <pc:docMk/>
            <pc:sldMk cId="1074321042" sldId="256"/>
            <ac:cxnSpMk id="119" creationId="{79CABD94-8106-F04E-93C4-2DBA3B817C6C}"/>
          </ac:cxnSpMkLst>
        </pc:cxnChg>
        <pc:cxnChg chg="del">
          <ac:chgData name="Róisín Cox" userId="633c801c-9d5f-4a7d-917d-3755e303e475" providerId="ADAL" clId="{8E234A7F-4A94-4152-A1E3-358563F57A8D}" dt="2025-08-25T20:39:28.907" v="921" actId="478"/>
          <ac:cxnSpMkLst>
            <pc:docMk/>
            <pc:sldMk cId="1074321042" sldId="256"/>
            <ac:cxnSpMk id="196" creationId="{206BE152-910A-2843-A2AB-7EEE1AB8E0D0}"/>
          </ac:cxnSpMkLst>
        </pc:cxnChg>
        <pc:cxnChg chg="mod">
          <ac:chgData name="Róisín Cox" userId="633c801c-9d5f-4a7d-917d-3755e303e475" providerId="ADAL" clId="{8E234A7F-4A94-4152-A1E3-358563F57A8D}" dt="2025-08-25T20:44:28.793" v="965" actId="14100"/>
          <ac:cxnSpMkLst>
            <pc:docMk/>
            <pc:sldMk cId="1074321042" sldId="256"/>
            <ac:cxnSpMk id="206" creationId="{22C34EC9-0363-624B-91C8-BC3109AEE089}"/>
          </ac:cxnSpMkLst>
        </pc:cxnChg>
        <pc:cxnChg chg="mod">
          <ac:chgData name="Róisín Cox" userId="633c801c-9d5f-4a7d-917d-3755e303e475" providerId="ADAL" clId="{8E234A7F-4A94-4152-A1E3-358563F57A8D}" dt="2025-08-25T21:30:01.024" v="1001" actId="14100"/>
          <ac:cxnSpMkLst>
            <pc:docMk/>
            <pc:sldMk cId="1074321042" sldId="256"/>
            <ac:cxnSpMk id="265" creationId="{B9CB515D-6A1C-41F3-8696-2866DEEFDC78}"/>
          </ac:cxnSpMkLst>
        </pc:cxnChg>
        <pc:cxnChg chg="del">
          <ac:chgData name="Róisín Cox" userId="633c801c-9d5f-4a7d-917d-3755e303e475" providerId="ADAL" clId="{8E234A7F-4A94-4152-A1E3-358563F57A8D}" dt="2025-08-25T19:40:23.519" v="509" actId="478"/>
          <ac:cxnSpMkLst>
            <pc:docMk/>
            <pc:sldMk cId="1074321042" sldId="256"/>
            <ac:cxnSpMk id="266" creationId="{65DB5480-5FED-41EA-80A7-543C17E9F0C9}"/>
          </ac:cxnSpMkLst>
        </pc:cxnChg>
        <pc:cxnChg chg="del">
          <ac:chgData name="Róisín Cox" userId="633c801c-9d5f-4a7d-917d-3755e303e475" providerId="ADAL" clId="{8E234A7F-4A94-4152-A1E3-358563F57A8D}" dt="2025-08-25T22:31:12.380" v="1459" actId="478"/>
          <ac:cxnSpMkLst>
            <pc:docMk/>
            <pc:sldMk cId="1074321042" sldId="256"/>
            <ac:cxnSpMk id="277" creationId="{BAF70C6E-7302-44C6-A04E-18241EFC93DD}"/>
          </ac:cxnSpMkLst>
        </pc:cxnChg>
        <pc:cxnChg chg="mod">
          <ac:chgData name="Róisín Cox" userId="633c801c-9d5f-4a7d-917d-3755e303e475" providerId="ADAL" clId="{8E234A7F-4A94-4152-A1E3-358563F57A8D}" dt="2025-08-25T20:36:48.559" v="878" actId="1076"/>
          <ac:cxnSpMkLst>
            <pc:docMk/>
            <pc:sldMk cId="1074321042" sldId="256"/>
            <ac:cxnSpMk id="285" creationId="{AD48CABD-393A-44C7-A518-1C979484A75D}"/>
          </ac:cxnSpMkLst>
        </pc:cxnChg>
        <pc:cxnChg chg="mod">
          <ac:chgData name="Róisín Cox" userId="633c801c-9d5f-4a7d-917d-3755e303e475" providerId="ADAL" clId="{8E234A7F-4A94-4152-A1E3-358563F57A8D}" dt="2025-08-25T22:02:13.256" v="1269" actId="14100"/>
          <ac:cxnSpMkLst>
            <pc:docMk/>
            <pc:sldMk cId="1074321042" sldId="256"/>
            <ac:cxnSpMk id="294" creationId="{B7397451-F657-42BA-9CA1-7DDB82DB5C42}"/>
          </ac:cxnSpMkLst>
        </pc:cxnChg>
        <pc:cxnChg chg="mod">
          <ac:chgData name="Róisín Cox" userId="633c801c-9d5f-4a7d-917d-3755e303e475" providerId="ADAL" clId="{8E234A7F-4A94-4152-A1E3-358563F57A8D}" dt="2025-08-25T22:30:30.338" v="1457" actId="14100"/>
          <ac:cxnSpMkLst>
            <pc:docMk/>
            <pc:sldMk cId="1074321042" sldId="256"/>
            <ac:cxnSpMk id="296" creationId="{C5F88770-58DC-4154-B151-7A7AB4A328FD}"/>
          </ac:cxnSpMkLst>
        </pc:cxnChg>
        <pc:cxnChg chg="del">
          <ac:chgData name="Róisín Cox" userId="633c801c-9d5f-4a7d-917d-3755e303e475" providerId="ADAL" clId="{8E234A7F-4A94-4152-A1E3-358563F57A8D}" dt="2025-08-25T22:01:30.543" v="1260" actId="478"/>
          <ac:cxnSpMkLst>
            <pc:docMk/>
            <pc:sldMk cId="1074321042" sldId="256"/>
            <ac:cxnSpMk id="301" creationId="{C25B5019-3C92-41F9-A4B7-A7A1C023B036}"/>
          </ac:cxnSpMkLst>
        </pc:cxnChg>
        <pc:cxnChg chg="mod">
          <ac:chgData name="Róisín Cox" userId="633c801c-9d5f-4a7d-917d-3755e303e475" providerId="ADAL" clId="{8E234A7F-4A94-4152-A1E3-358563F57A8D}" dt="2025-08-25T19:38:29.812" v="466" actId="1076"/>
          <ac:cxnSpMkLst>
            <pc:docMk/>
            <pc:sldMk cId="1074321042" sldId="256"/>
            <ac:cxnSpMk id="331" creationId="{8D6098A4-CD70-4545-B9FB-1A2D5645979D}"/>
          </ac:cxnSpMkLst>
        </pc:cxnChg>
        <pc:cxnChg chg="mod">
          <ac:chgData name="Róisín Cox" userId="633c801c-9d5f-4a7d-917d-3755e303e475" providerId="ADAL" clId="{8E234A7F-4A94-4152-A1E3-358563F57A8D}" dt="2025-08-25T19:38:47.625" v="470" actId="1076"/>
          <ac:cxnSpMkLst>
            <pc:docMk/>
            <pc:sldMk cId="1074321042" sldId="256"/>
            <ac:cxnSpMk id="332" creationId="{0438DC2F-3753-405F-B7D8-7F29A14A6F5F}"/>
          </ac:cxnSpMkLst>
        </pc:cxnChg>
        <pc:cxnChg chg="mod">
          <ac:chgData name="Róisín Cox" userId="633c801c-9d5f-4a7d-917d-3755e303e475" providerId="ADAL" clId="{8E234A7F-4A94-4152-A1E3-358563F57A8D}" dt="2025-08-25T19:41:03.426" v="516" actId="14100"/>
          <ac:cxnSpMkLst>
            <pc:docMk/>
            <pc:sldMk cId="1074321042" sldId="256"/>
            <ac:cxnSpMk id="336" creationId="{D45D33CC-C047-4A0F-8CC7-D5B5A49672EB}"/>
          </ac:cxnSpMkLst>
        </pc:cxnChg>
        <pc:cxnChg chg="del">
          <ac:chgData name="Róisín Cox" userId="633c801c-9d5f-4a7d-917d-3755e303e475" providerId="ADAL" clId="{8E234A7F-4A94-4152-A1E3-358563F57A8D}" dt="2025-08-25T19:40:19.009" v="508" actId="478"/>
          <ac:cxnSpMkLst>
            <pc:docMk/>
            <pc:sldMk cId="1074321042" sldId="256"/>
            <ac:cxnSpMk id="341" creationId="{CF81B854-FFBB-4C4A-BA9A-BA3464101C07}"/>
          </ac:cxnSpMkLst>
        </pc:cxnChg>
        <pc:cxnChg chg="mod">
          <ac:chgData name="Róisín Cox" userId="633c801c-9d5f-4a7d-917d-3755e303e475" providerId="ADAL" clId="{8E234A7F-4A94-4152-A1E3-358563F57A8D}" dt="2025-08-25T19:41:10.643" v="518" actId="1076"/>
          <ac:cxnSpMkLst>
            <pc:docMk/>
            <pc:sldMk cId="1074321042" sldId="256"/>
            <ac:cxnSpMk id="346" creationId="{330DF73D-6008-4506-8D66-DFD5DD2FDFA0}"/>
          </ac:cxnSpMkLst>
        </pc:cxnChg>
        <pc:cxnChg chg="mod">
          <ac:chgData name="Róisín Cox" userId="633c801c-9d5f-4a7d-917d-3755e303e475" providerId="ADAL" clId="{8E234A7F-4A94-4152-A1E3-358563F57A8D}" dt="2025-08-25T19:41:26.641" v="523" actId="1076"/>
          <ac:cxnSpMkLst>
            <pc:docMk/>
            <pc:sldMk cId="1074321042" sldId="256"/>
            <ac:cxnSpMk id="350" creationId="{7DC8751A-B1BD-423F-9BAC-8D8065646126}"/>
          </ac:cxnSpMkLst>
        </pc:cxnChg>
        <pc:cxnChg chg="mod">
          <ac:chgData name="Róisín Cox" userId="633c801c-9d5f-4a7d-917d-3755e303e475" providerId="ADAL" clId="{8E234A7F-4A94-4152-A1E3-358563F57A8D}" dt="2025-08-25T19:30:14.492" v="160" actId="1076"/>
          <ac:cxnSpMkLst>
            <pc:docMk/>
            <pc:sldMk cId="1074321042" sldId="256"/>
            <ac:cxnSpMk id="397" creationId="{F70F3003-89B2-7F44-9499-10B368800312}"/>
          </ac:cxnSpMkLst>
        </pc:cxnChg>
        <pc:cxnChg chg="mod">
          <ac:chgData name="Róisín Cox" userId="633c801c-9d5f-4a7d-917d-3755e303e475" providerId="ADAL" clId="{8E234A7F-4A94-4152-A1E3-358563F57A8D}" dt="2025-08-25T20:39:07.523" v="917" actId="14100"/>
          <ac:cxnSpMkLst>
            <pc:docMk/>
            <pc:sldMk cId="1074321042" sldId="256"/>
            <ac:cxnSpMk id="399" creationId="{E84EC7A0-1EC3-489B-B564-99132653BA00}"/>
          </ac:cxnSpMkLst>
        </pc:cxnChg>
        <pc:cxnChg chg="mod">
          <ac:chgData name="Róisín Cox" userId="633c801c-9d5f-4a7d-917d-3755e303e475" providerId="ADAL" clId="{8E234A7F-4A94-4152-A1E3-358563F57A8D}" dt="2025-08-25T20:38:36.683" v="910" actId="14100"/>
          <ac:cxnSpMkLst>
            <pc:docMk/>
            <pc:sldMk cId="1074321042" sldId="256"/>
            <ac:cxnSpMk id="402" creationId="{4C8A4E39-A5D3-4E3C-B675-233EEF1AD624}"/>
          </ac:cxnSpMkLst>
        </pc:cxnChg>
        <pc:cxnChg chg="mod">
          <ac:chgData name="Róisín Cox" userId="633c801c-9d5f-4a7d-917d-3755e303e475" providerId="ADAL" clId="{8E234A7F-4A94-4152-A1E3-358563F57A8D}" dt="2025-08-25T20:37:51.978" v="899" actId="1076"/>
          <ac:cxnSpMkLst>
            <pc:docMk/>
            <pc:sldMk cId="1074321042" sldId="256"/>
            <ac:cxnSpMk id="414" creationId="{970C0AA5-ED89-4EB0-B167-A719E81A435C}"/>
          </ac:cxnSpMkLst>
        </pc:cxnChg>
        <pc:cxnChg chg="mod">
          <ac:chgData name="Róisín Cox" userId="633c801c-9d5f-4a7d-917d-3755e303e475" providerId="ADAL" clId="{8E234A7F-4A94-4152-A1E3-358563F57A8D}" dt="2025-08-25T20:37:30.955" v="891" actId="1076"/>
          <ac:cxnSpMkLst>
            <pc:docMk/>
            <pc:sldMk cId="1074321042" sldId="256"/>
            <ac:cxnSpMk id="415" creationId="{4EE1B1BE-FD5F-4B20-B018-7A50F36F26B4}"/>
          </ac:cxnSpMkLst>
        </pc:cxnChg>
        <pc:cxnChg chg="mod">
          <ac:chgData name="Róisín Cox" userId="633c801c-9d5f-4a7d-917d-3755e303e475" providerId="ADAL" clId="{8E234A7F-4A94-4152-A1E3-358563F57A8D}" dt="2025-08-25T20:36:46.377" v="877" actId="1076"/>
          <ac:cxnSpMkLst>
            <pc:docMk/>
            <pc:sldMk cId="1074321042" sldId="256"/>
            <ac:cxnSpMk id="421" creationId="{9B445240-399E-4288-B61F-011BC64B8806}"/>
          </ac:cxnSpMkLst>
        </pc:cxnChg>
        <pc:cxnChg chg="mod">
          <ac:chgData name="Róisín Cox" userId="633c801c-9d5f-4a7d-917d-3755e303e475" providerId="ADAL" clId="{8E234A7F-4A94-4152-A1E3-358563F57A8D}" dt="2025-08-25T20:36:58.257" v="881" actId="14100"/>
          <ac:cxnSpMkLst>
            <pc:docMk/>
            <pc:sldMk cId="1074321042" sldId="256"/>
            <ac:cxnSpMk id="422" creationId="{7FEBCA52-4E69-4E21-AABE-C6B6046DDF5B}"/>
          </ac:cxnSpMkLst>
        </pc:cxnChg>
        <pc:cxnChg chg="mod">
          <ac:chgData name="Róisín Cox" userId="633c801c-9d5f-4a7d-917d-3755e303e475" providerId="ADAL" clId="{8E234A7F-4A94-4152-A1E3-358563F57A8D}" dt="2025-08-25T20:44:32.890" v="966" actId="1076"/>
          <ac:cxnSpMkLst>
            <pc:docMk/>
            <pc:sldMk cId="1074321042" sldId="256"/>
            <ac:cxnSpMk id="425" creationId="{866897A3-A6FE-40C7-8A62-80E372D7DDE7}"/>
          </ac:cxnSpMkLst>
        </pc:cxnChg>
        <pc:cxnChg chg="del">
          <ac:chgData name="Róisín Cox" userId="633c801c-9d5f-4a7d-917d-3755e303e475" providerId="ADAL" clId="{8E234A7F-4A94-4152-A1E3-358563F57A8D}" dt="2025-08-25T20:36:50.692" v="879" actId="478"/>
          <ac:cxnSpMkLst>
            <pc:docMk/>
            <pc:sldMk cId="1074321042" sldId="256"/>
            <ac:cxnSpMk id="426" creationId="{9A7E9AE4-66B6-4167-8CB1-2370B4DFB57F}"/>
          </ac:cxnSpMkLst>
        </pc:cxnChg>
        <pc:cxnChg chg="mod">
          <ac:chgData name="Róisín Cox" userId="633c801c-9d5f-4a7d-917d-3755e303e475" providerId="ADAL" clId="{8E234A7F-4A94-4152-A1E3-358563F57A8D}" dt="2025-08-25T20:43:14.725" v="951" actId="14100"/>
          <ac:cxnSpMkLst>
            <pc:docMk/>
            <pc:sldMk cId="1074321042" sldId="256"/>
            <ac:cxnSpMk id="452" creationId="{E006AFED-B36A-42B2-838D-74D7FD52867D}"/>
          </ac:cxnSpMkLst>
        </pc:cxnChg>
        <pc:cxnChg chg="mod">
          <ac:chgData name="Róisín Cox" userId="633c801c-9d5f-4a7d-917d-3755e303e475" providerId="ADAL" clId="{8E234A7F-4A94-4152-A1E3-358563F57A8D}" dt="2025-08-25T21:02:58.212" v="977" actId="1076"/>
          <ac:cxnSpMkLst>
            <pc:docMk/>
            <pc:sldMk cId="1074321042" sldId="256"/>
            <ac:cxnSpMk id="494" creationId="{EC642833-F2C5-4B08-9721-A4A7EB6AFBA4}"/>
          </ac:cxnSpMkLst>
        </pc:cxnChg>
        <pc:cxnChg chg="mod">
          <ac:chgData name="Róisín Cox" userId="633c801c-9d5f-4a7d-917d-3755e303e475" providerId="ADAL" clId="{8E234A7F-4A94-4152-A1E3-358563F57A8D}" dt="2025-08-25T21:16:52.813" v="990" actId="1076"/>
          <ac:cxnSpMkLst>
            <pc:docMk/>
            <pc:sldMk cId="1074321042" sldId="256"/>
            <ac:cxnSpMk id="506" creationId="{849B89FE-810A-4085-9945-ED6A7870C5EA}"/>
          </ac:cxnSpMkLst>
        </pc:cxnChg>
        <pc:cxnChg chg="mod">
          <ac:chgData name="Róisín Cox" userId="633c801c-9d5f-4a7d-917d-3755e303e475" providerId="ADAL" clId="{8E234A7F-4A94-4152-A1E3-358563F57A8D}" dt="2025-08-25T21:56:20.149" v="1147" actId="1076"/>
          <ac:cxnSpMkLst>
            <pc:docMk/>
            <pc:sldMk cId="1074321042" sldId="256"/>
            <ac:cxnSpMk id="532" creationId="{F30CF106-B6D9-494F-AA3F-A2B8566D7232}"/>
          </ac:cxnSpMkLst>
        </pc:cxnChg>
        <pc:cxnChg chg="mod">
          <ac:chgData name="Róisín Cox" userId="633c801c-9d5f-4a7d-917d-3755e303e475" providerId="ADAL" clId="{8E234A7F-4A94-4152-A1E3-358563F57A8D}" dt="2025-08-25T22:01:53.097" v="1264" actId="1076"/>
          <ac:cxnSpMkLst>
            <pc:docMk/>
            <pc:sldMk cId="1074321042" sldId="256"/>
            <ac:cxnSpMk id="554" creationId="{E645F525-DF7A-4582-BA5B-476916A29531}"/>
          </ac:cxnSpMkLst>
        </pc:cxnChg>
        <pc:cxnChg chg="mod">
          <ac:chgData name="Róisín Cox" userId="633c801c-9d5f-4a7d-917d-3755e303e475" providerId="ADAL" clId="{8E234A7F-4A94-4152-A1E3-358563F57A8D}" dt="2025-08-25T22:01:43.802" v="1262" actId="1076"/>
          <ac:cxnSpMkLst>
            <pc:docMk/>
            <pc:sldMk cId="1074321042" sldId="256"/>
            <ac:cxnSpMk id="566" creationId="{6DB874D9-09C2-4F69-9FD9-FEE3C6AD48B3}"/>
          </ac:cxnSpMkLst>
        </pc:cxnChg>
        <pc:cxnChg chg="mod">
          <ac:chgData name="Róisín Cox" userId="633c801c-9d5f-4a7d-917d-3755e303e475" providerId="ADAL" clId="{8E234A7F-4A94-4152-A1E3-358563F57A8D}" dt="2025-08-25T22:01:28.609" v="1259" actId="1076"/>
          <ac:cxnSpMkLst>
            <pc:docMk/>
            <pc:sldMk cId="1074321042" sldId="256"/>
            <ac:cxnSpMk id="569" creationId="{FFCE5675-9D40-40A7-8E16-77BF44D6D036}"/>
          </ac:cxnSpMkLst>
        </pc:cxnChg>
        <pc:cxnChg chg="mod">
          <ac:chgData name="Róisín Cox" userId="633c801c-9d5f-4a7d-917d-3755e303e475" providerId="ADAL" clId="{8E234A7F-4A94-4152-A1E3-358563F57A8D}" dt="2025-08-25T22:26:41.733" v="1313" actId="14100"/>
          <ac:cxnSpMkLst>
            <pc:docMk/>
            <pc:sldMk cId="1074321042" sldId="256"/>
            <ac:cxnSpMk id="584" creationId="{4DE56988-9563-47EE-97AA-4208AE65370A}"/>
          </ac:cxnSpMkLst>
        </pc:cxnChg>
        <pc:cxnChg chg="mod">
          <ac:chgData name="Róisín Cox" userId="633c801c-9d5f-4a7d-917d-3755e303e475" providerId="ADAL" clId="{8E234A7F-4A94-4152-A1E3-358563F57A8D}" dt="2025-08-25T22:27:33.220" v="1362" actId="14100"/>
          <ac:cxnSpMkLst>
            <pc:docMk/>
            <pc:sldMk cId="1074321042" sldId="256"/>
            <ac:cxnSpMk id="585" creationId="{ED97350C-F515-4F00-B9C2-7F4F13347875}"/>
          </ac:cxnSpMkLst>
        </pc:cxnChg>
        <pc:cxnChg chg="del">
          <ac:chgData name="Róisín Cox" userId="633c801c-9d5f-4a7d-917d-3755e303e475" providerId="ADAL" clId="{8E234A7F-4A94-4152-A1E3-358563F57A8D}" dt="2025-08-25T22:30:16.985" v="1456" actId="478"/>
          <ac:cxnSpMkLst>
            <pc:docMk/>
            <pc:sldMk cId="1074321042" sldId="256"/>
            <ac:cxnSpMk id="591" creationId="{43DA3765-0617-44A0-BA4B-0446DA406BD9}"/>
          </ac:cxnSpMkLst>
        </pc:cxnChg>
        <pc:cxnChg chg="mod">
          <ac:chgData name="Róisín Cox" userId="633c801c-9d5f-4a7d-917d-3755e303e475" providerId="ADAL" clId="{8E234A7F-4A94-4152-A1E3-358563F57A8D}" dt="2025-08-25T22:30:12.525" v="1455" actId="14100"/>
          <ac:cxnSpMkLst>
            <pc:docMk/>
            <pc:sldMk cId="1074321042" sldId="256"/>
            <ac:cxnSpMk id="596" creationId="{836FBE28-1FC2-4336-8373-5247EAC235D4}"/>
          </ac:cxnSpMkLst>
        </pc:cxnChg>
        <pc:cxnChg chg="mod">
          <ac:chgData name="Róisín Cox" userId="633c801c-9d5f-4a7d-917d-3755e303e475" providerId="ADAL" clId="{8E234A7F-4A94-4152-A1E3-358563F57A8D}" dt="2025-08-25T22:31:39.318" v="1483" actId="1076"/>
          <ac:cxnSpMkLst>
            <pc:docMk/>
            <pc:sldMk cId="1074321042" sldId="256"/>
            <ac:cxnSpMk id="602" creationId="{16E1766B-69B7-4F10-8262-9916A640BB13}"/>
          </ac:cxnSpMkLst>
        </pc:cxnChg>
        <pc:cxnChg chg="mod">
          <ac:chgData name="Róisín Cox" userId="633c801c-9d5f-4a7d-917d-3755e303e475" providerId="ADAL" clId="{8E234A7F-4A94-4152-A1E3-358563F57A8D}" dt="2025-08-25T23:02:59.950" v="1527" actId="14100"/>
          <ac:cxnSpMkLst>
            <pc:docMk/>
            <pc:sldMk cId="1074321042" sldId="256"/>
            <ac:cxnSpMk id="604" creationId="{52614DFF-0EF6-4C6A-AD7D-9B4446A681E6}"/>
          </ac:cxnSpMkLst>
        </pc:cxnChg>
        <pc:cxnChg chg="del">
          <ac:chgData name="Róisín Cox" userId="633c801c-9d5f-4a7d-917d-3755e303e475" providerId="ADAL" clId="{8E234A7F-4A94-4152-A1E3-358563F57A8D}" dt="2025-08-25T23:25:53.333" v="1588" actId="478"/>
          <ac:cxnSpMkLst>
            <pc:docMk/>
            <pc:sldMk cId="1074321042" sldId="256"/>
            <ac:cxnSpMk id="621" creationId="{E3F061CF-B9C5-49C1-8ABB-4084A9282E37}"/>
          </ac:cxnSpMkLst>
        </pc:cxnChg>
        <pc:cxnChg chg="mod">
          <ac:chgData name="Róisín Cox" userId="633c801c-9d5f-4a7d-917d-3755e303e475" providerId="ADAL" clId="{8E234A7F-4A94-4152-A1E3-358563F57A8D}" dt="2025-08-25T23:08:20.662" v="1560" actId="1076"/>
          <ac:cxnSpMkLst>
            <pc:docMk/>
            <pc:sldMk cId="1074321042" sldId="256"/>
            <ac:cxnSpMk id="622" creationId="{601F9267-C793-45F7-A5A2-685EA190A17C}"/>
          </ac:cxnSpMkLst>
        </pc:cxnChg>
        <pc:cxnChg chg="mod">
          <ac:chgData name="Róisín Cox" userId="633c801c-9d5f-4a7d-917d-3755e303e475" providerId="ADAL" clId="{8E234A7F-4A94-4152-A1E3-358563F57A8D}" dt="2025-08-25T23:26:29.063" v="1591" actId="14100"/>
          <ac:cxnSpMkLst>
            <pc:docMk/>
            <pc:sldMk cId="1074321042" sldId="256"/>
            <ac:cxnSpMk id="632" creationId="{B6F03619-A72D-4CF0-8660-E25D5E191C26}"/>
          </ac:cxnSpMkLst>
        </pc:cxnChg>
        <pc:cxnChg chg="mod">
          <ac:chgData name="Róisín Cox" userId="633c801c-9d5f-4a7d-917d-3755e303e475" providerId="ADAL" clId="{8E234A7F-4A94-4152-A1E3-358563F57A8D}" dt="2025-08-25T19:30:10.426" v="159" actId="1076"/>
          <ac:cxnSpMkLst>
            <pc:docMk/>
            <pc:sldMk cId="1074321042" sldId="256"/>
            <ac:cxnSpMk id="684" creationId="{6EC0EF18-61C3-4ABD-9EF9-F1AB317163D4}"/>
          </ac:cxnSpMkLst>
        </pc:cxnChg>
        <pc:cxnChg chg="mod">
          <ac:chgData name="Róisín Cox" userId="633c801c-9d5f-4a7d-917d-3755e303e475" providerId="ADAL" clId="{8E234A7F-4A94-4152-A1E3-358563F57A8D}" dt="2025-08-25T19:30:06.255" v="158" actId="1076"/>
          <ac:cxnSpMkLst>
            <pc:docMk/>
            <pc:sldMk cId="1074321042" sldId="256"/>
            <ac:cxnSpMk id="696" creationId="{6D349082-5151-478A-B7D7-CA40F33C8B63}"/>
          </ac:cxnSpMkLst>
        </pc:cxnChg>
        <pc:cxnChg chg="del mod">
          <ac:chgData name="Róisín Cox" userId="633c801c-9d5f-4a7d-917d-3755e303e475" providerId="ADAL" clId="{8E234A7F-4A94-4152-A1E3-358563F57A8D}" dt="2025-08-25T19:40:30.929" v="510" actId="478"/>
          <ac:cxnSpMkLst>
            <pc:docMk/>
            <pc:sldMk cId="1074321042" sldId="256"/>
            <ac:cxnSpMk id="697" creationId="{A054A87E-1802-4456-87F2-C253690ACA74}"/>
          </ac:cxnSpMkLst>
        </pc:cxnChg>
        <pc:cxnChg chg="mod">
          <ac:chgData name="Róisín Cox" userId="633c801c-9d5f-4a7d-917d-3755e303e475" providerId="ADAL" clId="{8E234A7F-4A94-4152-A1E3-358563F57A8D}" dt="2025-08-25T19:40:44.408" v="512" actId="14100"/>
          <ac:cxnSpMkLst>
            <pc:docMk/>
            <pc:sldMk cId="1074321042" sldId="256"/>
            <ac:cxnSpMk id="698" creationId="{82114DC5-2A93-4F5B-B516-78F30C55F4AC}"/>
          </ac:cxnSpMkLst>
        </pc:cxnChg>
        <pc:cxnChg chg="mod">
          <ac:chgData name="Róisín Cox" userId="633c801c-9d5f-4a7d-917d-3755e303e475" providerId="ADAL" clId="{8E234A7F-4A94-4152-A1E3-358563F57A8D}" dt="2025-08-25T19:41:20.227" v="521" actId="14100"/>
          <ac:cxnSpMkLst>
            <pc:docMk/>
            <pc:sldMk cId="1074321042" sldId="256"/>
            <ac:cxnSpMk id="706" creationId="{06898071-8253-4C2A-BD46-12561230F1F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25/08/2025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7597" y="140634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/>
              <a:t>Saying where people go (countries) </a:t>
            </a:r>
            <a:endParaRPr lang="en-US" sz="2000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53674" y="15522198"/>
            <a:ext cx="6575417" cy="6107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18957" y="11386281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593"/>
            <a:ext cx="5841604" cy="6501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32660" y="8981637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49620" y="2768021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AB96207F-9876-7A4C-8CB8-0378596E3D43}"/>
              </a:ext>
            </a:extLst>
          </p:cNvPr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464480" y="421602"/>
            <a:ext cx="938427" cy="735967"/>
          </a:xfrm>
          <a:prstGeom prst="triangle">
            <a:avLst>
              <a:gd name="adj" fmla="val 4536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H="1" flipV="1">
            <a:off x="4848570" y="15944260"/>
            <a:ext cx="32396" cy="3791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 flipH="1">
            <a:off x="3532909" y="15417172"/>
            <a:ext cx="150602" cy="2896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9CABD94-8106-F04E-93C4-2DBA3B817C6C}"/>
              </a:ext>
            </a:extLst>
          </p:cNvPr>
          <p:cNvCxnSpPr>
            <a:cxnSpLocks/>
          </p:cNvCxnSpPr>
          <p:nvPr/>
        </p:nvCxnSpPr>
        <p:spPr>
          <a:xfrm flipH="1">
            <a:off x="1237560" y="15018164"/>
            <a:ext cx="413521" cy="11874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2C34EC9-0363-624B-91C8-BC3109AEE089}"/>
              </a:ext>
            </a:extLst>
          </p:cNvPr>
          <p:cNvCxnSpPr>
            <a:cxnSpLocks/>
          </p:cNvCxnSpPr>
          <p:nvPr/>
        </p:nvCxnSpPr>
        <p:spPr>
          <a:xfrm>
            <a:off x="7186333" y="11040668"/>
            <a:ext cx="339617" cy="34727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 flipV="1">
            <a:off x="6436649" y="11581100"/>
            <a:ext cx="16436" cy="4483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094558" y="4850008"/>
            <a:ext cx="381743" cy="33012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 flipV="1">
            <a:off x="8669559" y="3765769"/>
            <a:ext cx="303916" cy="13314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 flipH="1">
            <a:off x="8132341" y="2514045"/>
            <a:ext cx="218721" cy="2602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8E3DE95F-9ECA-3346-BB38-F9EBCA9A37B9}"/>
              </a:ext>
            </a:extLst>
          </p:cNvPr>
          <p:cNvCxnSpPr>
            <a:cxnSpLocks/>
          </p:cNvCxnSpPr>
          <p:nvPr/>
        </p:nvCxnSpPr>
        <p:spPr>
          <a:xfrm>
            <a:off x="8079634" y="4057814"/>
            <a:ext cx="344609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H="1" flipV="1">
            <a:off x="8389406" y="4506704"/>
            <a:ext cx="404170" cy="596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6521385" y="2362590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D8FE89EB-BF86-E64A-8A5A-7463636CC8B2}"/>
              </a:ext>
            </a:extLst>
          </p:cNvPr>
          <p:cNvCxnSpPr>
            <a:cxnSpLocks/>
          </p:cNvCxnSpPr>
          <p:nvPr/>
        </p:nvCxnSpPr>
        <p:spPr>
          <a:xfrm flipV="1">
            <a:off x="7400656" y="2781734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</p:cNvCxnSpPr>
          <p:nvPr/>
        </p:nvCxnSpPr>
        <p:spPr>
          <a:xfrm flipV="1">
            <a:off x="5827672" y="2921389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3787709" y="2291483"/>
            <a:ext cx="1" cy="4751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033768" y="140634"/>
            <a:ext cx="442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B0604020202020204" pitchFamily="2" charset="-79"/>
                <a:cs typeface="Aharoni" panose="020B0604020202020204" pitchFamily="2" charset="-79"/>
              </a:rPr>
              <a:t>French Curriculum map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E84EC7A0-1EC3-489B-B564-99132653BA00}"/>
              </a:ext>
            </a:extLst>
          </p:cNvPr>
          <p:cNvCxnSpPr>
            <a:cxnSpLocks/>
          </p:cNvCxnSpPr>
          <p:nvPr/>
        </p:nvCxnSpPr>
        <p:spPr>
          <a:xfrm flipV="1">
            <a:off x="1207374" y="15732015"/>
            <a:ext cx="443707" cy="8102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C8A4E39-A5D3-4E3C-B675-233EEF1AD624}"/>
              </a:ext>
            </a:extLst>
          </p:cNvPr>
          <p:cNvCxnSpPr>
            <a:cxnSpLocks/>
          </p:cNvCxnSpPr>
          <p:nvPr/>
        </p:nvCxnSpPr>
        <p:spPr>
          <a:xfrm flipV="1">
            <a:off x="780688" y="14394510"/>
            <a:ext cx="456872" cy="2854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70C0AA5-ED89-4EB0-B167-A719E81A435C}"/>
              </a:ext>
            </a:extLst>
          </p:cNvPr>
          <p:cNvCxnSpPr>
            <a:cxnSpLocks/>
          </p:cNvCxnSpPr>
          <p:nvPr/>
        </p:nvCxnSpPr>
        <p:spPr>
          <a:xfrm>
            <a:off x="1183107" y="13551114"/>
            <a:ext cx="456872" cy="17225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V="1">
            <a:off x="2865658" y="13679949"/>
            <a:ext cx="68035" cy="37658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5705718" y="13723371"/>
            <a:ext cx="13264" cy="32302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 flipH="1">
            <a:off x="4206141" y="13278927"/>
            <a:ext cx="29454" cy="2721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H="1">
            <a:off x="8117237" y="11165321"/>
            <a:ext cx="405152" cy="1795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E006AFED-B36A-42B2-838D-74D7FD52867D}"/>
              </a:ext>
            </a:extLst>
          </p:cNvPr>
          <p:cNvCxnSpPr>
            <a:cxnSpLocks/>
          </p:cNvCxnSpPr>
          <p:nvPr/>
        </p:nvCxnSpPr>
        <p:spPr>
          <a:xfrm flipV="1">
            <a:off x="8056115" y="11643130"/>
            <a:ext cx="195823" cy="20671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62ABF8E8-F9DE-460A-98CD-549E4EA7B3A6}"/>
              </a:ext>
            </a:extLst>
          </p:cNvPr>
          <p:cNvCxnSpPr>
            <a:cxnSpLocks/>
          </p:cNvCxnSpPr>
          <p:nvPr/>
        </p:nvCxnSpPr>
        <p:spPr>
          <a:xfrm flipH="1">
            <a:off x="8662100" y="11627752"/>
            <a:ext cx="288627" cy="1660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459D4038-7592-473C-B07D-B8BCF35F433B}"/>
              </a:ext>
            </a:extLst>
          </p:cNvPr>
          <p:cNvCxnSpPr>
            <a:cxnSpLocks/>
          </p:cNvCxnSpPr>
          <p:nvPr/>
        </p:nvCxnSpPr>
        <p:spPr>
          <a:xfrm flipV="1">
            <a:off x="4235595" y="11696940"/>
            <a:ext cx="0" cy="305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5000515" y="11068431"/>
            <a:ext cx="215478" cy="31951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7E0896E7-7A54-49A3-9CF3-0F6077FC5A93}"/>
              </a:ext>
            </a:extLst>
          </p:cNvPr>
          <p:cNvCxnSpPr>
            <a:cxnSpLocks/>
          </p:cNvCxnSpPr>
          <p:nvPr/>
        </p:nvCxnSpPr>
        <p:spPr>
          <a:xfrm flipV="1">
            <a:off x="2098910" y="11472154"/>
            <a:ext cx="274564" cy="40211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>
            <a:off x="3190588" y="10999505"/>
            <a:ext cx="9889" cy="3316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H="1" flipV="1">
            <a:off x="1404680" y="9951915"/>
            <a:ext cx="339019" cy="17198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3047364" y="8853340"/>
            <a:ext cx="18351" cy="3839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4350121" y="9462025"/>
            <a:ext cx="0" cy="28361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Straight Connector 565">
            <a:extLst>
              <a:ext uri="{FF2B5EF4-FFF2-40B4-BE49-F238E27FC236}">
                <a16:creationId xmlns:a16="http://schemas.microsoft.com/office/drawing/2014/main" id="{6DB874D9-09C2-4F69-9FD9-FEE3C6AD48B3}"/>
              </a:ext>
            </a:extLst>
          </p:cNvPr>
          <p:cNvCxnSpPr>
            <a:cxnSpLocks/>
          </p:cNvCxnSpPr>
          <p:nvPr/>
        </p:nvCxnSpPr>
        <p:spPr>
          <a:xfrm flipH="1">
            <a:off x="5544303" y="8897235"/>
            <a:ext cx="6936" cy="32089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FFCE5675-9D40-40A7-8E16-77BF44D6D036}"/>
              </a:ext>
            </a:extLst>
          </p:cNvPr>
          <p:cNvCxnSpPr>
            <a:cxnSpLocks/>
          </p:cNvCxnSpPr>
          <p:nvPr/>
        </p:nvCxnSpPr>
        <p:spPr>
          <a:xfrm flipV="1">
            <a:off x="6784154" y="9462025"/>
            <a:ext cx="0" cy="3161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8094558" y="8117324"/>
            <a:ext cx="454526" cy="152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 flipH="1">
            <a:off x="8517749" y="7412742"/>
            <a:ext cx="247576" cy="21690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ED97350C-F515-4F00-B9C2-7F4F13347875}"/>
              </a:ext>
            </a:extLst>
          </p:cNvPr>
          <p:cNvCxnSpPr>
            <a:cxnSpLocks/>
          </p:cNvCxnSpPr>
          <p:nvPr/>
        </p:nvCxnSpPr>
        <p:spPr>
          <a:xfrm flipH="1">
            <a:off x="8269845" y="6858224"/>
            <a:ext cx="174425" cy="27220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Straight Connector 595">
            <a:extLst>
              <a:ext uri="{FF2B5EF4-FFF2-40B4-BE49-F238E27FC236}">
                <a16:creationId xmlns:a16="http://schemas.microsoft.com/office/drawing/2014/main" id="{836FBE28-1FC2-4336-8373-5247EAC235D4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6087064" y="7262963"/>
            <a:ext cx="117650" cy="35928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104C83F5-434B-446C-8EFF-A20C47D069A3}"/>
              </a:ext>
            </a:extLst>
          </p:cNvPr>
          <p:cNvCxnSpPr>
            <a:cxnSpLocks/>
          </p:cNvCxnSpPr>
          <p:nvPr/>
        </p:nvCxnSpPr>
        <p:spPr>
          <a:xfrm flipV="1">
            <a:off x="1786334" y="7210273"/>
            <a:ext cx="387971" cy="3166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 flipH="1">
            <a:off x="5604549" y="6746566"/>
            <a:ext cx="228866" cy="30238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52614DFF-0EF6-4C6A-AD7D-9B4446A681E6}"/>
              </a:ext>
            </a:extLst>
          </p:cNvPr>
          <p:cNvCxnSpPr>
            <a:cxnSpLocks/>
          </p:cNvCxnSpPr>
          <p:nvPr/>
        </p:nvCxnSpPr>
        <p:spPr>
          <a:xfrm>
            <a:off x="4620059" y="6668258"/>
            <a:ext cx="0" cy="46217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V="1">
            <a:off x="3683511" y="7368620"/>
            <a:ext cx="0" cy="22997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  <a:stCxn id="189" idx="3"/>
          </p:cNvCxnSpPr>
          <p:nvPr/>
        </p:nvCxnSpPr>
        <p:spPr>
          <a:xfrm>
            <a:off x="950158" y="6355182"/>
            <a:ext cx="423895" cy="1557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Connector 635">
            <a:extLst>
              <a:ext uri="{FF2B5EF4-FFF2-40B4-BE49-F238E27FC236}">
                <a16:creationId xmlns:a16="http://schemas.microsoft.com/office/drawing/2014/main" id="{E6C2D989-6BCF-44BD-A06B-C7FA92BCF323}"/>
              </a:ext>
            </a:extLst>
          </p:cNvPr>
          <p:cNvCxnSpPr>
            <a:cxnSpLocks/>
          </p:cNvCxnSpPr>
          <p:nvPr/>
        </p:nvCxnSpPr>
        <p:spPr>
          <a:xfrm flipH="1">
            <a:off x="1374053" y="6185905"/>
            <a:ext cx="458349" cy="1034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Straight Connector 637">
            <a:extLst>
              <a:ext uri="{FF2B5EF4-FFF2-40B4-BE49-F238E27FC236}">
                <a16:creationId xmlns:a16="http://schemas.microsoft.com/office/drawing/2014/main" id="{7E040C18-2E53-40CA-BFAD-62C81655A485}"/>
              </a:ext>
            </a:extLst>
          </p:cNvPr>
          <p:cNvCxnSpPr>
            <a:cxnSpLocks/>
          </p:cNvCxnSpPr>
          <p:nvPr/>
        </p:nvCxnSpPr>
        <p:spPr>
          <a:xfrm flipH="1">
            <a:off x="1493116" y="5685848"/>
            <a:ext cx="376978" cy="10311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81857D51-45D0-4E67-BB75-FE7B36966985}"/>
              </a:ext>
            </a:extLst>
          </p:cNvPr>
          <p:cNvCxnSpPr>
            <a:cxnSpLocks/>
          </p:cNvCxnSpPr>
          <p:nvPr/>
        </p:nvCxnSpPr>
        <p:spPr>
          <a:xfrm>
            <a:off x="1296415" y="4944459"/>
            <a:ext cx="366196" cy="1696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C0BEB16A-81E4-439A-91F4-67D0A5E911AE}"/>
              </a:ext>
            </a:extLst>
          </p:cNvPr>
          <p:cNvCxnSpPr>
            <a:cxnSpLocks/>
          </p:cNvCxnSpPr>
          <p:nvPr/>
        </p:nvCxnSpPr>
        <p:spPr>
          <a:xfrm>
            <a:off x="3274522" y="4561361"/>
            <a:ext cx="5974" cy="3829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F9566611-CB48-4E47-A053-355DABBF7673}"/>
              </a:ext>
            </a:extLst>
          </p:cNvPr>
          <p:cNvCxnSpPr>
            <a:cxnSpLocks/>
          </p:cNvCxnSpPr>
          <p:nvPr/>
        </p:nvCxnSpPr>
        <p:spPr>
          <a:xfrm flipH="1" flipV="1">
            <a:off x="4790035" y="5037508"/>
            <a:ext cx="51804" cy="3101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3761703" y="5055073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4253670" y="4561361"/>
            <a:ext cx="0" cy="35889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</p:cNvCxnSpPr>
          <p:nvPr/>
        </p:nvCxnSpPr>
        <p:spPr>
          <a:xfrm flipV="1">
            <a:off x="6119037" y="5112602"/>
            <a:ext cx="0" cy="2350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Straight Connector 660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5338147" y="4561361"/>
            <a:ext cx="9096" cy="3535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7430845" y="5055073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0" name="Straight Connector 669">
            <a:extLst>
              <a:ext uri="{FF2B5EF4-FFF2-40B4-BE49-F238E27FC236}">
                <a16:creationId xmlns:a16="http://schemas.microsoft.com/office/drawing/2014/main" id="{9637F0F5-2C07-45EA-BAFE-6D32F9DD4CDF}"/>
              </a:ext>
            </a:extLst>
          </p:cNvPr>
          <p:cNvCxnSpPr>
            <a:cxnSpLocks/>
          </p:cNvCxnSpPr>
          <p:nvPr/>
        </p:nvCxnSpPr>
        <p:spPr>
          <a:xfrm>
            <a:off x="6613804" y="4474263"/>
            <a:ext cx="28473" cy="37054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575365" y="2900820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96462" y="467023"/>
            <a:ext cx="573241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6" name="Straight Connector 695">
            <a:extLst>
              <a:ext uri="{FF2B5EF4-FFF2-40B4-BE49-F238E27FC236}">
                <a16:creationId xmlns:a16="http://schemas.microsoft.com/office/drawing/2014/main" id="{6D349082-5151-478A-B7D7-CA40F33C8B63}"/>
              </a:ext>
            </a:extLst>
          </p:cNvPr>
          <p:cNvCxnSpPr>
            <a:cxnSpLocks/>
          </p:cNvCxnSpPr>
          <p:nvPr/>
        </p:nvCxnSpPr>
        <p:spPr>
          <a:xfrm>
            <a:off x="2934852" y="2395970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Straight Connector 697">
            <a:extLst>
              <a:ext uri="{FF2B5EF4-FFF2-40B4-BE49-F238E27FC236}">
                <a16:creationId xmlns:a16="http://schemas.microsoft.com/office/drawing/2014/main" id="{82114DC5-2A93-4F5B-B516-78F30C55F4AC}"/>
              </a:ext>
            </a:extLst>
          </p:cNvPr>
          <p:cNvCxnSpPr>
            <a:cxnSpLocks/>
          </p:cNvCxnSpPr>
          <p:nvPr/>
        </p:nvCxnSpPr>
        <p:spPr>
          <a:xfrm flipV="1">
            <a:off x="1546071" y="2770534"/>
            <a:ext cx="69750" cy="3056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0" name="Straight Connector 699">
            <a:extLst>
              <a:ext uri="{FF2B5EF4-FFF2-40B4-BE49-F238E27FC236}">
                <a16:creationId xmlns:a16="http://schemas.microsoft.com/office/drawing/2014/main" id="{0AB0D70E-B10F-4087-95B9-B201F518328B}"/>
              </a:ext>
            </a:extLst>
          </p:cNvPr>
          <p:cNvCxnSpPr>
            <a:cxnSpLocks/>
          </p:cNvCxnSpPr>
          <p:nvPr/>
        </p:nvCxnSpPr>
        <p:spPr>
          <a:xfrm flipH="1">
            <a:off x="1514444" y="2188249"/>
            <a:ext cx="232721" cy="25216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6" name="Straight Connector 705">
            <a:extLst>
              <a:ext uri="{FF2B5EF4-FFF2-40B4-BE49-F238E27FC236}">
                <a16:creationId xmlns:a16="http://schemas.microsoft.com/office/drawing/2014/main" id="{06898071-8253-4C2A-BD46-12561230F1F7}"/>
              </a:ext>
            </a:extLst>
          </p:cNvPr>
          <p:cNvCxnSpPr>
            <a:cxnSpLocks/>
            <a:stCxn id="345" idx="3"/>
          </p:cNvCxnSpPr>
          <p:nvPr/>
        </p:nvCxnSpPr>
        <p:spPr>
          <a:xfrm>
            <a:off x="961587" y="1258799"/>
            <a:ext cx="336923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8" name="Picture 707" descr="A close up of a logo&#10;&#10;Description automatically generated">
            <a:extLst>
              <a:ext uri="{FF2B5EF4-FFF2-40B4-BE49-F238E27FC236}">
                <a16:creationId xmlns:a16="http://schemas.microsoft.com/office/drawing/2014/main" id="{1FDB4158-C97B-485A-9493-41C7BA2E0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8"/>
          <a:stretch/>
        </p:blipFill>
        <p:spPr>
          <a:xfrm>
            <a:off x="3205998" y="265817"/>
            <a:ext cx="1284972" cy="10475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1939" y="16439133"/>
            <a:ext cx="1022883" cy="599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9375" y="15156572"/>
            <a:ext cx="704038" cy="1296913"/>
          </a:xfrm>
          <a:prstGeom prst="rect">
            <a:avLst/>
          </a:prstGeom>
        </p:spPr>
      </p:pic>
      <p:sp>
        <p:nvSpPr>
          <p:cNvPr id="310" name="TextBox 309"/>
          <p:cNvSpPr txBox="1"/>
          <p:nvPr/>
        </p:nvSpPr>
        <p:spPr>
          <a:xfrm>
            <a:off x="1799416" y="9994208"/>
            <a:ext cx="786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Weather &amp; future plans</a:t>
            </a:r>
            <a:endParaRPr lang="en-US" sz="800" dirty="0"/>
          </a:p>
        </p:txBody>
      </p:sp>
      <p:sp>
        <p:nvSpPr>
          <p:cNvPr id="317" name="TextBox 316"/>
          <p:cNvSpPr txBox="1"/>
          <p:nvPr/>
        </p:nvSpPr>
        <p:spPr>
          <a:xfrm>
            <a:off x="6351006" y="9840950"/>
            <a:ext cx="949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Sport</a:t>
            </a:r>
            <a:endParaRPr lang="en-US" sz="800" dirty="0"/>
          </a:p>
          <a:p>
            <a:pPr algn="ctr"/>
            <a:endParaRPr lang="en-GB" sz="100" dirty="0">
              <a:solidFill>
                <a:srgbClr val="FF0000"/>
              </a:solidFill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8775393" y="3748008"/>
            <a:ext cx="812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Personal qualities</a:t>
            </a:r>
            <a:endParaRPr lang="en-GB" sz="800" dirty="0"/>
          </a:p>
        </p:txBody>
      </p:sp>
      <p:sp>
        <p:nvSpPr>
          <p:cNvPr id="189" name="TextBox 188"/>
          <p:cNvSpPr txBox="1"/>
          <p:nvPr/>
        </p:nvSpPr>
        <p:spPr>
          <a:xfrm>
            <a:off x="168746" y="6185905"/>
            <a:ext cx="781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Personality descriptions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515620" y="606227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 future plans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090824" y="2080527"/>
            <a:ext cx="11564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Describing places</a:t>
            </a:r>
            <a:endParaRPr lang="en-GB" sz="800" dirty="0"/>
          </a:p>
        </p:txBody>
      </p:sp>
      <p:sp>
        <p:nvSpPr>
          <p:cNvPr id="194" name="TextBox 193"/>
          <p:cNvSpPr txBox="1"/>
          <p:nvPr/>
        </p:nvSpPr>
        <p:spPr>
          <a:xfrm>
            <a:off x="6776412" y="5449050"/>
            <a:ext cx="152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resent lifestyle choices &amp; future intentions</a:t>
            </a:r>
            <a:endParaRPr lang="en-GB" sz="800" dirty="0"/>
          </a:p>
        </p:txBody>
      </p:sp>
      <p:sp>
        <p:nvSpPr>
          <p:cNvPr id="201" name="TextBox 200"/>
          <p:cNvSpPr txBox="1"/>
          <p:nvPr/>
        </p:nvSpPr>
        <p:spPr>
          <a:xfrm>
            <a:off x="8379948" y="5041566"/>
            <a:ext cx="1148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Sporting activities &amp; ways of keeping fit</a:t>
            </a:r>
            <a:endParaRPr lang="en-GB" sz="800" dirty="0"/>
          </a:p>
        </p:txBody>
      </p:sp>
      <p:sp>
        <p:nvSpPr>
          <p:cNvPr id="202" name="TextBox 201"/>
          <p:cNvSpPr txBox="1"/>
          <p:nvPr/>
        </p:nvSpPr>
        <p:spPr>
          <a:xfrm>
            <a:off x="257251" y="5352491"/>
            <a:ext cx="80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types of families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516437" y="2028484"/>
            <a:ext cx="786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Post-16 mock exams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237" y="6888748"/>
            <a:ext cx="281960" cy="241680"/>
          </a:xfrm>
          <a:prstGeom prst="rect">
            <a:avLst/>
          </a:prstGeom>
        </p:spPr>
      </p:pic>
      <p:pic>
        <p:nvPicPr>
          <p:cNvPr id="217" name="Picture 216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34468" y="6487544"/>
            <a:ext cx="526698" cy="294951"/>
          </a:xfrm>
          <a:prstGeom prst="rect">
            <a:avLst/>
          </a:prstGeom>
        </p:spPr>
      </p:pic>
      <p:sp>
        <p:nvSpPr>
          <p:cNvPr id="227" name="TextBox 226"/>
          <p:cNvSpPr txBox="1"/>
          <p:nvPr/>
        </p:nvSpPr>
        <p:spPr>
          <a:xfrm>
            <a:off x="2837373" y="3256317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Gap years &amp; holidays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18682" y="3102930"/>
            <a:ext cx="979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planet &amp; the local environment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8661880" y="2774202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Relationships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159319" y="1952929"/>
            <a:ext cx="653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Exam skills practice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804944" y="1869560"/>
            <a:ext cx="7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Technology &amp; staying safe online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390711" y="2644151"/>
            <a:ext cx="657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Our towns &amp; homes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663A12-BE66-4DB4-A028-F27B78A92422}"/>
              </a:ext>
            </a:extLst>
          </p:cNvPr>
          <p:cNvSpPr/>
          <p:nvPr/>
        </p:nvSpPr>
        <p:spPr>
          <a:xfrm>
            <a:off x="1232970" y="17249845"/>
            <a:ext cx="71912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One language sets you in a corridor for life. Two languages open every door along the way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448" name="Picture 447" descr="Logo&#10;&#10;Description automatically generated">
            <a:extLst>
              <a:ext uri="{FF2B5EF4-FFF2-40B4-BE49-F238E27FC236}">
                <a16:creationId xmlns:a16="http://schemas.microsoft.com/office/drawing/2014/main" id="{F54B9556-FAC2-44D6-BCE6-44A9D4F79C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21" y="163108"/>
            <a:ext cx="1106418" cy="1180799"/>
          </a:xfrm>
          <a:prstGeom prst="rect">
            <a:avLst/>
          </a:prstGeom>
        </p:spPr>
      </p:pic>
      <p:sp>
        <p:nvSpPr>
          <p:cNvPr id="449" name="Rectangle 448">
            <a:extLst>
              <a:ext uri="{FF2B5EF4-FFF2-40B4-BE49-F238E27FC236}">
                <a16:creationId xmlns:a16="http://schemas.microsoft.com/office/drawing/2014/main" id="{32C91337-0616-48C4-BA5C-FE3561B97EBD}"/>
              </a:ext>
            </a:extLst>
          </p:cNvPr>
          <p:cNvSpPr/>
          <p:nvPr/>
        </p:nvSpPr>
        <p:spPr>
          <a:xfrm>
            <a:off x="-299256" y="15717851"/>
            <a:ext cx="195033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D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escribing people</a:t>
            </a: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D48CABD-393A-44C7-A518-1C979484A75D}"/>
              </a:ext>
            </a:extLst>
          </p:cNvPr>
          <p:cNvCxnSpPr>
            <a:cxnSpLocks/>
          </p:cNvCxnSpPr>
          <p:nvPr/>
        </p:nvCxnSpPr>
        <p:spPr>
          <a:xfrm flipH="1">
            <a:off x="6994924" y="13237250"/>
            <a:ext cx="121904" cy="32249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E19E015F-77C5-45F0-997A-90509D6D18B0}"/>
              </a:ext>
            </a:extLst>
          </p:cNvPr>
          <p:cNvSpPr txBox="1"/>
          <p:nvPr/>
        </p:nvSpPr>
        <p:spPr>
          <a:xfrm>
            <a:off x="5888708" y="11271025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Paris immersion Trip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7F0C1F5D-A2E4-4977-A398-F04F77E84AAE}"/>
              </a:ext>
            </a:extLst>
          </p:cNvPr>
          <p:cNvSpPr/>
          <p:nvPr/>
        </p:nvSpPr>
        <p:spPr>
          <a:xfrm>
            <a:off x="3747455" y="16341051"/>
            <a:ext cx="2339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Name, nationality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2DA9BF8E-3A1E-44AF-B8A2-ED9F4B9C2ACA}"/>
              </a:ext>
            </a:extLst>
          </p:cNvPr>
          <p:cNvSpPr/>
          <p:nvPr/>
        </p:nvSpPr>
        <p:spPr>
          <a:xfrm>
            <a:off x="2703734" y="15260560"/>
            <a:ext cx="195033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Family &amp; friendships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5" name="Rectangle 454">
            <a:extLst>
              <a:ext uri="{FF2B5EF4-FFF2-40B4-BE49-F238E27FC236}">
                <a16:creationId xmlns:a16="http://schemas.microsoft.com/office/drawing/2014/main" id="{C47F9B64-C3AA-48E1-86B4-41D8DFE16C3A}"/>
              </a:ext>
            </a:extLst>
          </p:cNvPr>
          <p:cNvSpPr/>
          <p:nvPr/>
        </p:nvSpPr>
        <p:spPr>
          <a:xfrm>
            <a:off x="421003" y="13348579"/>
            <a:ext cx="7974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where you live</a:t>
            </a:r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1629A73D-84F9-457F-AFDD-609AB6704358}"/>
              </a:ext>
            </a:extLst>
          </p:cNvPr>
          <p:cNvSpPr/>
          <p:nvPr/>
        </p:nvSpPr>
        <p:spPr>
          <a:xfrm>
            <a:off x="1636087" y="14837893"/>
            <a:ext cx="163538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Expressing opinions about hobbies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6697B1F0-562E-4008-A60E-7965AE1B7BF7}"/>
              </a:ext>
            </a:extLst>
          </p:cNvPr>
          <p:cNvSpPr/>
          <p:nvPr/>
        </p:nvSpPr>
        <p:spPr>
          <a:xfrm>
            <a:off x="124712" y="14225233"/>
            <a:ext cx="7566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Easter in France</a:t>
            </a:r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97F21AA-0F34-416A-A05B-3CA3739BF4C9}"/>
              </a:ext>
            </a:extLst>
          </p:cNvPr>
          <p:cNvSpPr/>
          <p:nvPr/>
        </p:nvSpPr>
        <p:spPr>
          <a:xfrm>
            <a:off x="4848112" y="14118726"/>
            <a:ext cx="1529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places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E15B246A-76FC-4AAE-A227-44575B4278C6}"/>
              </a:ext>
            </a:extLst>
          </p:cNvPr>
          <p:cNvSpPr/>
          <p:nvPr/>
        </p:nvSpPr>
        <p:spPr>
          <a:xfrm>
            <a:off x="2236192" y="14031925"/>
            <a:ext cx="11120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Saying what you can do in your area</a:t>
            </a: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13C0BD4F-8758-4949-8FED-0890AF4AB051}"/>
              </a:ext>
            </a:extLst>
          </p:cNvPr>
          <p:cNvSpPr/>
          <p:nvPr/>
        </p:nvSpPr>
        <p:spPr>
          <a:xfrm>
            <a:off x="3712249" y="12029495"/>
            <a:ext cx="12882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 go</a:t>
            </a:r>
            <a:r>
              <a:rPr lang="en-US" sz="800" dirty="0"/>
              <a:t> </a:t>
            </a:r>
          </a:p>
        </p:txBody>
      </p:sp>
      <p:pic>
        <p:nvPicPr>
          <p:cNvPr id="287" name="Picture 456" descr="Personalised Stick Family Print/ My Stick Family/ Mothers Day image 0">
            <a:extLst>
              <a:ext uri="{FF2B5EF4-FFF2-40B4-BE49-F238E27FC236}">
                <a16:creationId xmlns:a16="http://schemas.microsoft.com/office/drawing/2014/main" id="{0F1A3130-A31E-4724-923E-EDC3EC406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28" t="44139" r="23288" b="30865"/>
          <a:stretch>
            <a:fillRect/>
          </a:stretch>
        </p:blipFill>
        <p:spPr bwMode="auto">
          <a:xfrm>
            <a:off x="3737720" y="14829967"/>
            <a:ext cx="7302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4" name="Rectangle 463">
            <a:extLst>
              <a:ext uri="{FF2B5EF4-FFF2-40B4-BE49-F238E27FC236}">
                <a16:creationId xmlns:a16="http://schemas.microsoft.com/office/drawing/2014/main" id="{2B49AD0F-FF36-4186-A73E-BE4CA98FB91E}"/>
              </a:ext>
            </a:extLst>
          </p:cNvPr>
          <p:cNvSpPr/>
          <p:nvPr/>
        </p:nvSpPr>
        <p:spPr>
          <a:xfrm>
            <a:off x="6211132" y="13001252"/>
            <a:ext cx="16787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you’d like to live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E475C19-C293-4547-832A-4C4EAFE1F7AE}"/>
              </a:ext>
            </a:extLst>
          </p:cNvPr>
          <p:cNvSpPr txBox="1"/>
          <p:nvPr/>
        </p:nvSpPr>
        <p:spPr>
          <a:xfrm>
            <a:off x="2698331" y="15706808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Christmas card competition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471" name="Picture 470" descr="A picture containing logo&#10;&#10;Description automatically generated">
            <a:extLst>
              <a:ext uri="{FF2B5EF4-FFF2-40B4-BE49-F238E27FC236}">
                <a16:creationId xmlns:a16="http://schemas.microsoft.com/office/drawing/2014/main" id="{85D2302F-D5D1-47BE-8129-75851CBB827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345" y="16902190"/>
            <a:ext cx="374980" cy="293638"/>
          </a:xfrm>
          <a:prstGeom prst="rect">
            <a:avLst/>
          </a:prstGeom>
        </p:spPr>
      </p:pic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7397451-F657-42BA-9CA1-7DDB82DB5C42}"/>
              </a:ext>
            </a:extLst>
          </p:cNvPr>
          <p:cNvCxnSpPr>
            <a:cxnSpLocks/>
          </p:cNvCxnSpPr>
          <p:nvPr/>
        </p:nvCxnSpPr>
        <p:spPr>
          <a:xfrm>
            <a:off x="1183107" y="9218126"/>
            <a:ext cx="603227" cy="8989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Rectangle 479">
            <a:extLst>
              <a:ext uri="{FF2B5EF4-FFF2-40B4-BE49-F238E27FC236}">
                <a16:creationId xmlns:a16="http://schemas.microsoft.com/office/drawing/2014/main" id="{5BBC3DC7-DCE5-4EB3-AD99-60BAA8E1D202}"/>
              </a:ext>
            </a:extLst>
          </p:cNvPr>
          <p:cNvSpPr/>
          <p:nvPr/>
        </p:nvSpPr>
        <p:spPr>
          <a:xfrm>
            <a:off x="3532909" y="9811511"/>
            <a:ext cx="162372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Television programmes</a:t>
            </a:r>
            <a:endParaRPr lang="en-US" sz="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D6E4D3-4FA7-4E41-8680-F0EAB5485FBA}"/>
              </a:ext>
            </a:extLst>
          </p:cNvPr>
          <p:cNvSpPr/>
          <p:nvPr/>
        </p:nvSpPr>
        <p:spPr>
          <a:xfrm>
            <a:off x="153239" y="10472080"/>
            <a:ext cx="797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Holidays &amp; holiday locations</a:t>
            </a:r>
            <a:endParaRPr lang="en-US" sz="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D9C426-34BA-41AE-910F-6568BE560A77}"/>
              </a:ext>
            </a:extLst>
          </p:cNvPr>
          <p:cNvSpPr/>
          <p:nvPr/>
        </p:nvSpPr>
        <p:spPr>
          <a:xfrm>
            <a:off x="357229" y="9070709"/>
            <a:ext cx="84350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dirty="0"/>
              <a:t>Music &amp; singers</a:t>
            </a:r>
            <a:endParaRPr lang="en-US" sz="1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861DB7-FF56-4F0F-BB4B-2A7C0470B0AD}"/>
              </a:ext>
            </a:extLst>
          </p:cNvPr>
          <p:cNvSpPr/>
          <p:nvPr/>
        </p:nvSpPr>
        <p:spPr>
          <a:xfrm>
            <a:off x="2072453" y="8598671"/>
            <a:ext cx="196131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Reading</a:t>
            </a:r>
            <a:endParaRPr lang="en-US" sz="100" dirty="0"/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9CB515D-6A1C-41F3-8696-2866DEEFDC78}"/>
              </a:ext>
            </a:extLst>
          </p:cNvPr>
          <p:cNvCxnSpPr>
            <a:cxnSpLocks/>
          </p:cNvCxnSpPr>
          <p:nvPr/>
        </p:nvCxnSpPr>
        <p:spPr>
          <a:xfrm flipV="1">
            <a:off x="1096351" y="11312626"/>
            <a:ext cx="422432" cy="2684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D504D7F-77A2-4935-BE77-5D6EF3343299}"/>
              </a:ext>
            </a:extLst>
          </p:cNvPr>
          <p:cNvSpPr/>
          <p:nvPr/>
        </p:nvSpPr>
        <p:spPr>
          <a:xfrm>
            <a:off x="6755672" y="7993332"/>
            <a:ext cx="13097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Holidays, past &amp; present</a:t>
            </a:r>
            <a:endParaRPr lang="en-US" sz="1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7ED4C0-1D83-47CC-8F04-B6FB3C5608DB}"/>
              </a:ext>
            </a:extLst>
          </p:cNvPr>
          <p:cNvSpPr/>
          <p:nvPr/>
        </p:nvSpPr>
        <p:spPr>
          <a:xfrm>
            <a:off x="8193079" y="6476764"/>
            <a:ext cx="1106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Talking about what people do in their free time</a:t>
            </a:r>
            <a:endParaRPr lang="en-US" sz="100" dirty="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15878724-A7DB-4DE0-A291-9C52B86EEF2D}"/>
              </a:ext>
            </a:extLst>
          </p:cNvPr>
          <p:cNvSpPr txBox="1"/>
          <p:nvPr/>
        </p:nvSpPr>
        <p:spPr>
          <a:xfrm>
            <a:off x="4243326" y="15684554"/>
            <a:ext cx="3377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International Talent evening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B9A40058-5197-4990-B421-86A38BB2A732}"/>
              </a:ext>
            </a:extLst>
          </p:cNvPr>
          <p:cNvSpPr/>
          <p:nvPr/>
        </p:nvSpPr>
        <p:spPr>
          <a:xfrm>
            <a:off x="2772975" y="9849763"/>
            <a:ext cx="1847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800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61086A44-728E-4E71-B088-BF35FDA35FDA}"/>
              </a:ext>
            </a:extLst>
          </p:cNvPr>
          <p:cNvSpPr txBox="1"/>
          <p:nvPr/>
        </p:nvSpPr>
        <p:spPr>
          <a:xfrm>
            <a:off x="3048091" y="11403871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Christmas card competition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953A31B-9C41-42E7-9B37-A854BF7E06CB}"/>
              </a:ext>
            </a:extLst>
          </p:cNvPr>
          <p:cNvSpPr txBox="1"/>
          <p:nvPr/>
        </p:nvSpPr>
        <p:spPr>
          <a:xfrm>
            <a:off x="5813014" y="6967084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Paris immersion Trip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557F1AA-2202-4FD4-8CAB-BF12D836DEB7}"/>
              </a:ext>
            </a:extLst>
          </p:cNvPr>
          <p:cNvSpPr txBox="1"/>
          <p:nvPr/>
        </p:nvSpPr>
        <p:spPr>
          <a:xfrm>
            <a:off x="2533474" y="6994326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Translation Bee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C5F88770-58DC-4154-B151-7A7AB4A328FD}"/>
              </a:ext>
            </a:extLst>
          </p:cNvPr>
          <p:cNvCxnSpPr>
            <a:cxnSpLocks/>
          </p:cNvCxnSpPr>
          <p:nvPr/>
        </p:nvCxnSpPr>
        <p:spPr>
          <a:xfrm flipH="1">
            <a:off x="7467600" y="6704604"/>
            <a:ext cx="129398" cy="3210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4A25591-F782-4FD1-A861-6F27D5882ACB}"/>
              </a:ext>
            </a:extLst>
          </p:cNvPr>
          <p:cNvSpPr txBox="1"/>
          <p:nvPr/>
        </p:nvSpPr>
        <p:spPr>
          <a:xfrm>
            <a:off x="1714837" y="5588496"/>
            <a:ext cx="1098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partnerships – pros and cons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FC4E7D0D-2526-4D09-8866-0A528E12D7C0}"/>
              </a:ext>
            </a:extLst>
          </p:cNvPr>
          <p:cNvSpPr txBox="1"/>
          <p:nvPr/>
        </p:nvSpPr>
        <p:spPr>
          <a:xfrm>
            <a:off x="561623" y="4566312"/>
            <a:ext cx="781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Friends and friendships – qualities and problems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C2703FF6-A61E-4DF6-A38B-311D09568F9F}"/>
              </a:ext>
            </a:extLst>
          </p:cNvPr>
          <p:cNvCxnSpPr>
            <a:cxnSpLocks/>
          </p:cNvCxnSpPr>
          <p:nvPr/>
        </p:nvCxnSpPr>
        <p:spPr>
          <a:xfrm flipV="1">
            <a:off x="980052" y="5542392"/>
            <a:ext cx="447814" cy="940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F1C8D1D8-4D73-4121-BEF7-766FB9987A11}"/>
              </a:ext>
            </a:extLst>
          </p:cNvPr>
          <p:cNvSpPr txBox="1"/>
          <p:nvPr/>
        </p:nvSpPr>
        <p:spPr>
          <a:xfrm>
            <a:off x="5844606" y="4246946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 problems 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C321F0B-C6C4-4B63-BA51-6ABE7FF4CAF5}"/>
              </a:ext>
            </a:extLst>
          </p:cNvPr>
          <p:cNvSpPr txBox="1"/>
          <p:nvPr/>
        </p:nvSpPr>
        <p:spPr>
          <a:xfrm>
            <a:off x="8349375" y="4520571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food choices</a:t>
            </a:r>
            <a:endParaRPr lang="en-GB" sz="800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029EA5C-4657-4EA3-B439-1CA6216165BE}"/>
              </a:ext>
            </a:extLst>
          </p:cNvPr>
          <p:cNvSpPr txBox="1"/>
          <p:nvPr/>
        </p:nvSpPr>
        <p:spPr>
          <a:xfrm>
            <a:off x="7209723" y="3923024"/>
            <a:ext cx="1001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GB" sz="8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chool subjects</a:t>
            </a:r>
            <a:endParaRPr lang="en-GB" sz="800" dirty="0">
              <a:solidFill>
                <a:srgbClr val="FF0000"/>
              </a:solidFill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B5669BE-606C-420C-88E7-98F835BF58B3}"/>
              </a:ext>
            </a:extLst>
          </p:cNvPr>
          <p:cNvSpPr txBox="1"/>
          <p:nvPr/>
        </p:nvSpPr>
        <p:spPr>
          <a:xfrm>
            <a:off x="7923084" y="2236314"/>
            <a:ext cx="152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Festivals, celebrations &amp; traditions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75BE7197-38C3-4692-B31A-BD2EB4E48E64}"/>
              </a:ext>
            </a:extLst>
          </p:cNvPr>
          <p:cNvSpPr txBox="1"/>
          <p:nvPr/>
        </p:nvSpPr>
        <p:spPr>
          <a:xfrm>
            <a:off x="6616889" y="3176275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Celebrities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CF1F334-8E05-4A8A-8DC3-174472DD2692}"/>
              </a:ext>
            </a:extLst>
          </p:cNvPr>
          <p:cNvSpPr txBox="1"/>
          <p:nvPr/>
        </p:nvSpPr>
        <p:spPr>
          <a:xfrm>
            <a:off x="6185152" y="2123769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911FEA6-A57D-4C3F-B6F1-B782750C1869}"/>
              </a:ext>
            </a:extLst>
          </p:cNvPr>
          <p:cNvSpPr txBox="1"/>
          <p:nvPr/>
        </p:nvSpPr>
        <p:spPr>
          <a:xfrm>
            <a:off x="5066810" y="3230080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Y10 exams &amp; feedback</a:t>
            </a:r>
          </a:p>
        </p:txBody>
      </p: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8D6098A4-CD70-4545-B9FB-1A2D5645979D}"/>
              </a:ext>
            </a:extLst>
          </p:cNvPr>
          <p:cNvCxnSpPr>
            <a:cxnSpLocks/>
          </p:cNvCxnSpPr>
          <p:nvPr/>
        </p:nvCxnSpPr>
        <p:spPr>
          <a:xfrm>
            <a:off x="2212675" y="2310712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438DC2F-3753-405F-B7D8-7F29A14A6F5F}"/>
              </a:ext>
            </a:extLst>
          </p:cNvPr>
          <p:cNvCxnSpPr>
            <a:cxnSpLocks/>
          </p:cNvCxnSpPr>
          <p:nvPr/>
        </p:nvCxnSpPr>
        <p:spPr>
          <a:xfrm flipV="1">
            <a:off x="2607897" y="2898250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D45D33CC-C047-4A0F-8CC7-D5B5A49672EB}"/>
              </a:ext>
            </a:extLst>
          </p:cNvPr>
          <p:cNvCxnSpPr>
            <a:cxnSpLocks/>
            <a:stCxn id="242" idx="3"/>
          </p:cNvCxnSpPr>
          <p:nvPr/>
        </p:nvCxnSpPr>
        <p:spPr>
          <a:xfrm flipV="1">
            <a:off x="812537" y="1971373"/>
            <a:ext cx="354751" cy="15083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5B2CEF8E-4172-4626-B196-671DFD5B03FC}"/>
              </a:ext>
            </a:extLst>
          </p:cNvPr>
          <p:cNvCxnSpPr>
            <a:cxnSpLocks/>
          </p:cNvCxnSpPr>
          <p:nvPr/>
        </p:nvCxnSpPr>
        <p:spPr>
          <a:xfrm flipV="1">
            <a:off x="1019114" y="2328788"/>
            <a:ext cx="285133" cy="2275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B7C7C9CB-F484-4E77-B84D-9ED8C827182F}"/>
              </a:ext>
            </a:extLst>
          </p:cNvPr>
          <p:cNvSpPr txBox="1"/>
          <p:nvPr/>
        </p:nvSpPr>
        <p:spPr>
          <a:xfrm>
            <a:off x="421595" y="440631"/>
            <a:ext cx="919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GCSE speaking exams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79B58C83-548D-4703-A371-F8D407D4AF8C}"/>
              </a:ext>
            </a:extLst>
          </p:cNvPr>
          <p:cNvSpPr txBox="1"/>
          <p:nvPr/>
        </p:nvSpPr>
        <p:spPr>
          <a:xfrm>
            <a:off x="96488" y="1151077"/>
            <a:ext cx="8650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Revision</a:t>
            </a:r>
          </a:p>
        </p:txBody>
      </p: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330DF73D-6008-4506-8D66-DFD5DD2FDFA0}"/>
              </a:ext>
            </a:extLst>
          </p:cNvPr>
          <p:cNvCxnSpPr>
            <a:cxnSpLocks/>
          </p:cNvCxnSpPr>
          <p:nvPr/>
        </p:nvCxnSpPr>
        <p:spPr>
          <a:xfrm flipH="1" flipV="1">
            <a:off x="1253100" y="1623614"/>
            <a:ext cx="303160" cy="306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7DC8751A-B1BD-423F-9BAC-8D8065646126}"/>
              </a:ext>
            </a:extLst>
          </p:cNvPr>
          <p:cNvCxnSpPr>
            <a:cxnSpLocks/>
          </p:cNvCxnSpPr>
          <p:nvPr/>
        </p:nvCxnSpPr>
        <p:spPr>
          <a:xfrm>
            <a:off x="1162593" y="708467"/>
            <a:ext cx="392086" cy="1622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B29505E6-03D5-44D5-B187-DE96233FF84F}"/>
              </a:ext>
            </a:extLst>
          </p:cNvPr>
          <p:cNvCxnSpPr>
            <a:cxnSpLocks/>
          </p:cNvCxnSpPr>
          <p:nvPr/>
        </p:nvCxnSpPr>
        <p:spPr>
          <a:xfrm>
            <a:off x="2015986" y="347567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>
            <a:extLst>
              <a:ext uri="{FF2B5EF4-FFF2-40B4-BE49-F238E27FC236}">
                <a16:creationId xmlns:a16="http://schemas.microsoft.com/office/drawing/2014/main" id="{BF108E91-E87D-4B1D-A5F5-AE54F1B9D83D}"/>
              </a:ext>
            </a:extLst>
          </p:cNvPr>
          <p:cNvSpPr txBox="1"/>
          <p:nvPr/>
        </p:nvSpPr>
        <p:spPr>
          <a:xfrm>
            <a:off x="1236674" y="120463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Written GCSE exams</a:t>
            </a:r>
          </a:p>
        </p:txBody>
      </p: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F8C23C54-F7B5-4199-BAD8-8580F13CA9C3}"/>
              </a:ext>
            </a:extLst>
          </p:cNvPr>
          <p:cNvCxnSpPr>
            <a:cxnSpLocks/>
          </p:cNvCxnSpPr>
          <p:nvPr/>
        </p:nvCxnSpPr>
        <p:spPr>
          <a:xfrm flipH="1">
            <a:off x="8549045" y="2905418"/>
            <a:ext cx="218721" cy="2602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TextBox 353">
            <a:extLst>
              <a:ext uri="{FF2B5EF4-FFF2-40B4-BE49-F238E27FC236}">
                <a16:creationId xmlns:a16="http://schemas.microsoft.com/office/drawing/2014/main" id="{3CF8AE43-0C7E-44D9-8608-69B5B784B509}"/>
              </a:ext>
            </a:extLst>
          </p:cNvPr>
          <p:cNvSpPr txBox="1"/>
          <p:nvPr/>
        </p:nvSpPr>
        <p:spPr>
          <a:xfrm>
            <a:off x="5743073" y="4879470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Paris immersion Trip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91D81AD3-A0B5-4F47-B671-E1825BDCE241}"/>
              </a:ext>
            </a:extLst>
          </p:cNvPr>
          <p:cNvSpPr txBox="1"/>
          <p:nvPr/>
        </p:nvSpPr>
        <p:spPr>
          <a:xfrm>
            <a:off x="5750536" y="2699017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French interaction day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E5F012AC-65E1-4EB1-B949-3D34001F5392}"/>
              </a:ext>
            </a:extLst>
          </p:cNvPr>
          <p:cNvSpPr txBox="1"/>
          <p:nvPr/>
        </p:nvSpPr>
        <p:spPr>
          <a:xfrm>
            <a:off x="1561835" y="1501959"/>
            <a:ext cx="823357" cy="235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Mock exams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CCABB7-0D7D-41F3-AFAE-CA3ECCFE6FB1}"/>
              </a:ext>
            </a:extLst>
          </p:cNvPr>
          <p:cNvSpPr txBox="1"/>
          <p:nvPr/>
        </p:nvSpPr>
        <p:spPr>
          <a:xfrm>
            <a:off x="5094960" y="8642533"/>
            <a:ext cx="8335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Films &amp; actors</a:t>
            </a:r>
            <a:endParaRPr lang="en-US" sz="8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C8DBC8-BCE6-E191-76E2-C599DDC2BBD5}"/>
              </a:ext>
            </a:extLst>
          </p:cNvPr>
          <p:cNvCxnSpPr>
            <a:cxnSpLocks/>
          </p:cNvCxnSpPr>
          <p:nvPr/>
        </p:nvCxnSpPr>
        <p:spPr>
          <a:xfrm>
            <a:off x="906424" y="10716491"/>
            <a:ext cx="388976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F98F73A-BB16-E41B-FE18-69A4B124A021}"/>
              </a:ext>
            </a:extLst>
          </p:cNvPr>
          <p:cNvSpPr txBox="1"/>
          <p:nvPr/>
        </p:nvSpPr>
        <p:spPr>
          <a:xfrm>
            <a:off x="7073141" y="6336352"/>
            <a:ext cx="9750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Jobs &amp; personal qualities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AEC31A-09E8-DC57-FC20-E6AAC4540365}"/>
              </a:ext>
            </a:extLst>
          </p:cNvPr>
          <p:cNvSpPr txBox="1"/>
          <p:nvPr/>
        </p:nvSpPr>
        <p:spPr>
          <a:xfrm>
            <a:off x="5531735" y="7622251"/>
            <a:ext cx="1110657" cy="349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Working</a:t>
            </a: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abroad &amp; using language skills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EA4740-CC77-2147-EC1F-0DE41C6785F3}"/>
              </a:ext>
            </a:extLst>
          </p:cNvPr>
          <p:cNvSpPr txBox="1"/>
          <p:nvPr/>
        </p:nvSpPr>
        <p:spPr>
          <a:xfrm>
            <a:off x="5442765" y="6454306"/>
            <a:ext cx="1237485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 &amp; drink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6EF9CE-4717-3A2D-10B1-B8B5E87B0035}"/>
              </a:ext>
            </a:extLst>
          </p:cNvPr>
          <p:cNvSpPr txBox="1"/>
          <p:nvPr/>
        </p:nvSpPr>
        <p:spPr>
          <a:xfrm>
            <a:off x="3780861" y="6460984"/>
            <a:ext cx="159849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Opinions on fast-food &amp; cooking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3D1379A-3EE3-BAD6-9995-DF02C7566C6E}"/>
              </a:ext>
            </a:extLst>
          </p:cNvPr>
          <p:cNvSpPr txBox="1"/>
          <p:nvPr/>
        </p:nvSpPr>
        <p:spPr>
          <a:xfrm>
            <a:off x="3080647" y="7584782"/>
            <a:ext cx="1237485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Drugs &amp; alcohol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AE2B02C-623E-CAD7-04F6-20738477D32B}"/>
              </a:ext>
            </a:extLst>
          </p:cNvPr>
          <p:cNvSpPr txBox="1"/>
          <p:nvPr/>
        </p:nvSpPr>
        <p:spPr>
          <a:xfrm>
            <a:off x="1088415" y="7535170"/>
            <a:ext cx="1345673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Sporting activities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C54BC4-7313-EA00-8044-5CB24238909A}"/>
              </a:ext>
            </a:extLst>
          </p:cNvPr>
          <p:cNvSpPr txBox="1"/>
          <p:nvPr/>
        </p:nvSpPr>
        <p:spPr>
          <a:xfrm>
            <a:off x="3360049" y="5449047"/>
            <a:ext cx="781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Personality descriptions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637102-FF85-0C3F-995E-FA51288B3013}"/>
              </a:ext>
            </a:extLst>
          </p:cNvPr>
          <p:cNvSpPr txBox="1"/>
          <p:nvPr/>
        </p:nvSpPr>
        <p:spPr>
          <a:xfrm>
            <a:off x="3379658" y="4308568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 future plans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3195E3-B6DF-333A-0F7A-3D29E41E745F}"/>
              </a:ext>
            </a:extLst>
          </p:cNvPr>
          <p:cNvSpPr txBox="1"/>
          <p:nvPr/>
        </p:nvSpPr>
        <p:spPr>
          <a:xfrm>
            <a:off x="4332469" y="5377859"/>
            <a:ext cx="1098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partnerships – pros &amp; cons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23495D-AD18-4BDC-CC92-D6431CB59382}"/>
              </a:ext>
            </a:extLst>
          </p:cNvPr>
          <p:cNvSpPr txBox="1"/>
          <p:nvPr/>
        </p:nvSpPr>
        <p:spPr>
          <a:xfrm>
            <a:off x="4923281" y="4090153"/>
            <a:ext cx="80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types of families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5CDA84-3BE0-40FC-91D6-A4DD99065485}"/>
              </a:ext>
            </a:extLst>
          </p:cNvPr>
          <p:cNvSpPr txBox="1"/>
          <p:nvPr/>
        </p:nvSpPr>
        <p:spPr>
          <a:xfrm>
            <a:off x="5728331" y="5344939"/>
            <a:ext cx="781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Friends &amp; friendships – qualities &amp; problems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5995466-5A40-FFBF-AE9E-1069BB5A7225}"/>
              </a:ext>
            </a:extLst>
          </p:cNvPr>
          <p:cNvSpPr txBox="1"/>
          <p:nvPr/>
        </p:nvSpPr>
        <p:spPr>
          <a:xfrm>
            <a:off x="8828253" y="3154283"/>
            <a:ext cx="7572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</a:rPr>
              <a:t>Work experience</a:t>
            </a:r>
            <a:endParaRPr lang="en-GB" sz="800" dirty="0">
              <a:solidFill>
                <a:srgbClr val="FF0000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3CFB72A-265D-FC70-B3DC-B00063A64616}"/>
              </a:ext>
            </a:extLst>
          </p:cNvPr>
          <p:cNvCxnSpPr>
            <a:cxnSpLocks/>
          </p:cNvCxnSpPr>
          <p:nvPr/>
        </p:nvCxnSpPr>
        <p:spPr>
          <a:xfrm flipH="1">
            <a:off x="8701394" y="3269161"/>
            <a:ext cx="286268" cy="17842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B872F0B-2002-A294-C6DA-1F8F07B5A193}"/>
              </a:ext>
            </a:extLst>
          </p:cNvPr>
          <p:cNvSpPr txBox="1"/>
          <p:nvPr/>
        </p:nvSpPr>
        <p:spPr>
          <a:xfrm>
            <a:off x="7198917" y="3523971"/>
            <a:ext cx="1001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</a:rPr>
              <a:t>TV, cinema &amp; music</a:t>
            </a:r>
            <a:endParaRPr lang="en-GB" sz="800" dirty="0">
              <a:solidFill>
                <a:srgbClr val="FF0000"/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F378CC4-3FD7-8CE2-67C4-A64539C1966F}"/>
              </a:ext>
            </a:extLst>
          </p:cNvPr>
          <p:cNvCxnSpPr>
            <a:cxnSpLocks/>
          </p:cNvCxnSpPr>
          <p:nvPr/>
        </p:nvCxnSpPr>
        <p:spPr>
          <a:xfrm flipV="1">
            <a:off x="8088793" y="3445225"/>
            <a:ext cx="308070" cy="25413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DC124C3-C3E6-D900-C8FC-AA3C79F7D175}"/>
              </a:ext>
            </a:extLst>
          </p:cNvPr>
          <p:cNvSpPr txBox="1"/>
          <p:nvPr/>
        </p:nvSpPr>
        <p:spPr>
          <a:xfrm>
            <a:off x="2114179" y="3249436"/>
            <a:ext cx="8982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Internet &amp; the digital world</a:t>
            </a: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37B1F0C3-E1A1-D1CF-8AA4-AEEDB7A3EC3C}"/>
              </a:ext>
            </a:extLst>
          </p:cNvPr>
          <p:cNvSpPr/>
          <p:nvPr/>
        </p:nvSpPr>
        <p:spPr>
          <a:xfrm>
            <a:off x="8635168" y="11431146"/>
            <a:ext cx="9535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Name, nationality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</a:t>
            </a:r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CECDE501-FE98-407E-21A2-99BBA0586DC8}"/>
              </a:ext>
            </a:extLst>
          </p:cNvPr>
          <p:cNvSpPr/>
          <p:nvPr/>
        </p:nvSpPr>
        <p:spPr>
          <a:xfrm>
            <a:off x="7052887" y="11816180"/>
            <a:ext cx="103603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Family &amp; friendships</a:t>
            </a:r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C6FF6BDF-5E0E-4607-5A04-D308BC9A3AE0}"/>
              </a:ext>
            </a:extLst>
          </p:cNvPr>
          <p:cNvSpPr/>
          <p:nvPr/>
        </p:nvSpPr>
        <p:spPr>
          <a:xfrm>
            <a:off x="8134595" y="10919765"/>
            <a:ext cx="94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D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escribing people</a:t>
            </a:r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C4F66487-5291-E31A-BE05-A20F1F54F53D}"/>
              </a:ext>
            </a:extLst>
          </p:cNvPr>
          <p:cNvSpPr/>
          <p:nvPr/>
        </p:nvSpPr>
        <p:spPr>
          <a:xfrm>
            <a:off x="6368110" y="10780071"/>
            <a:ext cx="163538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Expressing opinions about hobbies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8855B4A1-03B8-8D79-E1BE-FD1BB6D58908}"/>
              </a:ext>
            </a:extLst>
          </p:cNvPr>
          <p:cNvSpPr/>
          <p:nvPr/>
        </p:nvSpPr>
        <p:spPr>
          <a:xfrm>
            <a:off x="6037911" y="11974477"/>
            <a:ext cx="7974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where you live</a:t>
            </a:r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D113AD27-ADA0-068C-B952-917881421B84}"/>
              </a:ext>
            </a:extLst>
          </p:cNvPr>
          <p:cNvSpPr/>
          <p:nvPr/>
        </p:nvSpPr>
        <p:spPr>
          <a:xfrm>
            <a:off x="4639813" y="10737796"/>
            <a:ext cx="11120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Saying what you can do in your area</a:t>
            </a: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48516A65-17B9-12AC-746C-6E9D0AF0F386}"/>
              </a:ext>
            </a:extLst>
          </p:cNvPr>
          <p:cNvSpPr/>
          <p:nvPr/>
        </p:nvSpPr>
        <p:spPr>
          <a:xfrm>
            <a:off x="3739823" y="13010970"/>
            <a:ext cx="12882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 go</a:t>
            </a:r>
            <a:r>
              <a:rPr lang="en-US" sz="800" dirty="0"/>
              <a:t> </a:t>
            </a:r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872B2472-53F9-13DF-748C-85704E01907A}"/>
              </a:ext>
            </a:extLst>
          </p:cNvPr>
          <p:cNvSpPr/>
          <p:nvPr/>
        </p:nvSpPr>
        <p:spPr>
          <a:xfrm>
            <a:off x="2420488" y="10773077"/>
            <a:ext cx="1529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places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7A616144-A1D6-3354-38F5-BAB44A971538}"/>
              </a:ext>
            </a:extLst>
          </p:cNvPr>
          <p:cNvSpPr/>
          <p:nvPr/>
        </p:nvSpPr>
        <p:spPr>
          <a:xfrm>
            <a:off x="1283470" y="11910897"/>
            <a:ext cx="1529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places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4DB8FC93-701B-1BB0-EA04-40B5B48AFC71}"/>
              </a:ext>
            </a:extLst>
          </p:cNvPr>
          <p:cNvSpPr/>
          <p:nvPr/>
        </p:nvSpPr>
        <p:spPr>
          <a:xfrm>
            <a:off x="167218" y="11561441"/>
            <a:ext cx="16787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you’d like to live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035C4267-D526-544E-85FE-472DC13D22F3}"/>
              </a:ext>
            </a:extLst>
          </p:cNvPr>
          <p:cNvSpPr/>
          <p:nvPr/>
        </p:nvSpPr>
        <p:spPr>
          <a:xfrm>
            <a:off x="8603386" y="7199777"/>
            <a:ext cx="10042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Expressing opinions about hobbies</a:t>
            </a:r>
          </a:p>
          <a:p>
            <a:pPr algn="ctr"/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289B9ED892CF45879A43B2EF1FC1AB" ma:contentTypeVersion="15" ma:contentTypeDescription="Create a new document." ma:contentTypeScope="" ma:versionID="942c47119ac4dec06320165c70e2eeb0">
  <xsd:schema xmlns:xsd="http://www.w3.org/2001/XMLSchema" xmlns:xs="http://www.w3.org/2001/XMLSchema" xmlns:p="http://schemas.microsoft.com/office/2006/metadata/properties" xmlns:ns2="9da7815e-6224-41a2-8179-fbc5bdcec2cb" xmlns:ns3="1321c838-d8a0-4ec9-974d-6a8c6b3faf50" targetNamespace="http://schemas.microsoft.com/office/2006/metadata/properties" ma:root="true" ma:fieldsID="b806928b25bdfc5b855fc5840cc3cbe5" ns2:_="" ns3:_="">
    <xsd:import namespace="9da7815e-6224-41a2-8179-fbc5bdcec2cb"/>
    <xsd:import namespace="1321c838-d8a0-4ec9-974d-6a8c6b3faf50"/>
    <xsd:element name="properties">
      <xsd:complexType>
        <xsd:sequence>
          <xsd:element name="documentManagement">
            <xsd:complexType>
              <xsd:all>
                <xsd:element ref="ns2:PersonalIdentificationData" minOccurs="0"/>
                <xsd:element ref="ns2:KS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7815e-6224-41a2-8179-fbc5bdcec2cb" elementFormDefault="qualified">
    <xsd:import namespace="http://schemas.microsoft.com/office/2006/documentManagement/types"/>
    <xsd:import namespace="http://schemas.microsoft.com/office/infopath/2007/PartnerControls"/>
    <xsd:element name="PersonalIdentificationData" ma:index="8" nillable="true" ma:displayName="Personal Identification Data" ma:default="" ma:internalName="PersonalIdentificationData">
      <xsd:simpleType>
        <xsd:restriction base="dms:Choice">
          <xsd:enumeration value="No"/>
          <xsd:enumeration value="Yes"/>
        </xsd:restriction>
      </xsd:simpleType>
    </xsd:element>
    <xsd:element name="KS" ma:index="9" nillable="true" ma:displayName="Key Stage" ma:default="" ma:internalName="KS">
      <xsd:simpleType>
        <xsd:restriction base="dms:Choice">
          <xsd:enumeration value="Foundation"/>
          <xsd:enumeration value="KS1"/>
          <xsd:enumeration value="KS2"/>
          <xsd:enumeration value="KS3"/>
          <xsd:enumeration value="KS4"/>
          <xsd:enumeration value="KS5"/>
        </xsd:restriction>
      </xsd:simpleType>
    </xsd:element>
    <xsd:element name="Year" ma:index="10" nillable="true" ma:displayName="Year" ma:default="" ma:internalName="Year">
      <xsd:simpleType>
        <xsd:restriction base="dms:Choice">
          <xsd:enumeration value="R"/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8"/>
          <xsd:enumeration value="9"/>
          <xsd:enumeration value="10"/>
          <xsd:enumeration value="11"/>
          <xsd:enumeration value="12"/>
          <xsd:enumeration value="13"/>
        </xsd:restriction>
      </xsd:simpleType>
    </xsd:element>
    <xsd:element name="Lesson" ma:index="11" nillable="true" ma:displayName="Lesson" ma:default="" ma:internalName="Lesson">
      <xsd:simpleType>
        <xsd:restriction base="dms:Text"/>
      </xsd:simpleType>
    </xsd:element>
    <xsd:element name="CustomTags" ma:index="12" nillable="true" ma:displayName="Custom Tags" ma:default="" ma:internalName="CustomTags">
      <xsd:simpleType>
        <xsd:restriction base="dms:Text"/>
      </xsd:simpleType>
    </xsd:element>
    <xsd:element name="CurriculumSubject" ma:index="13" nillable="true" ma:displayName="Curriculum Subject" ma:default="Middle Leaders" ma:internalName="Curriculum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1c838-d8a0-4ec9-974d-6a8c6b3faf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sson xmlns="9da7815e-6224-41a2-8179-fbc5bdcec2cb" xsi:nil="true"/>
    <CustomTags xmlns="9da7815e-6224-41a2-8179-fbc5bdcec2cb" xsi:nil="true"/>
    <CurriculumSubject xmlns="9da7815e-6224-41a2-8179-fbc5bdcec2cb">Middle Leaders</CurriculumSubject>
    <KS xmlns="9da7815e-6224-41a2-8179-fbc5bdcec2cb" xsi:nil="true"/>
    <Year xmlns="9da7815e-6224-41a2-8179-fbc5bdcec2cb" xsi:nil="true"/>
    <PersonalIdentificationData xmlns="9da7815e-6224-41a2-8179-fbc5bdcec2c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8003CE-E149-464C-98F5-F04EB24FB1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a7815e-6224-41a2-8179-fbc5bdcec2cb"/>
    <ds:schemaRef ds:uri="1321c838-d8a0-4ec9-974d-6a8c6b3faf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03A7D8-3FA9-4448-8B9F-F36951D65E58}">
  <ds:schemaRefs>
    <ds:schemaRef ds:uri="http://schemas.microsoft.com/office/2006/metadata/properties"/>
    <ds:schemaRef ds:uri="http://schemas.microsoft.com/office/infopath/2007/PartnerControls"/>
    <ds:schemaRef ds:uri="9da7815e-6224-41a2-8179-fbc5bdcec2cb"/>
  </ds:schemaRefs>
</ds:datastoreItem>
</file>

<file path=customXml/itemProps3.xml><?xml version="1.0" encoding="utf-8"?>
<ds:datastoreItem xmlns:ds="http://schemas.openxmlformats.org/officeDocument/2006/customXml" ds:itemID="{A1BA2139-A512-4316-8A4A-89DFF76444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15521</TotalTime>
  <Words>337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Róisín Cox</cp:lastModifiedBy>
  <cp:revision>286</cp:revision>
  <cp:lastPrinted>2018-09-02T17:44:52Z</cp:lastPrinted>
  <dcterms:created xsi:type="dcterms:W3CDTF">2018-02-08T08:28:53Z</dcterms:created>
  <dcterms:modified xsi:type="dcterms:W3CDTF">2025-08-25T23:26:31Z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0x01010017289B9ED892CF45879A43B2EF1FC1AB</vt:lpwstr>
  </property>
  <property fmtid="{D5CDD505-2E9C-101B-9397-08002B2CF9AE}" pid="3" name="MSIP_Label_e25599d4-67a6-4230-845b-3a0138b2778c_Enabled">
    <vt:lpwstr>true</vt:lpwstr>
  </property>
  <property fmtid="{D5CDD505-2E9C-101B-9397-08002B2CF9AE}" pid="4" name="MSIP_Label_e25599d4-67a6-4230-845b-3a0138b2778c_SetDate">
    <vt:lpwstr>2025-08-25T19:19:17Z</vt:lpwstr>
  </property>
  <property fmtid="{D5CDD505-2E9C-101B-9397-08002B2CF9AE}" pid="5" name="MSIP_Label_e25599d4-67a6-4230-845b-3a0138b2778c_Method">
    <vt:lpwstr>Standard</vt:lpwstr>
  </property>
  <property fmtid="{D5CDD505-2E9C-101B-9397-08002B2CF9AE}" pid="6" name="MSIP_Label_e25599d4-67a6-4230-845b-3a0138b2778c_Name">
    <vt:lpwstr>defa4170-0d19-0005-0004-bc88714345d2</vt:lpwstr>
  </property>
  <property fmtid="{D5CDD505-2E9C-101B-9397-08002B2CF9AE}" pid="7" name="MSIP_Label_e25599d4-67a6-4230-845b-3a0138b2778c_SiteId">
    <vt:lpwstr>7eeaedd6-bf37-4015-8fe9-19fbc2c02d55</vt:lpwstr>
  </property>
  <property fmtid="{D5CDD505-2E9C-101B-9397-08002B2CF9AE}" pid="8" name="MSIP_Label_e25599d4-67a6-4230-845b-3a0138b2778c_ActionId">
    <vt:lpwstr>e35fef70-5199-433c-9f48-8726fe249545</vt:lpwstr>
  </property>
  <property fmtid="{D5CDD505-2E9C-101B-9397-08002B2CF9AE}" pid="9" name="MSIP_Label_e25599d4-67a6-4230-845b-3a0138b2778c_ContentBits">
    <vt:lpwstr>0</vt:lpwstr>
  </property>
  <property fmtid="{D5CDD505-2E9C-101B-9397-08002B2CF9AE}" pid="10" name="MSIP_Label_e25599d4-67a6-4230-845b-3a0138b2778c_Tag">
    <vt:lpwstr>10, 3, 0, 1</vt:lpwstr>
  </property>
</Properties>
</file>